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25"/>
  </p:notesMasterIdLst>
  <p:sldIdLst>
    <p:sldId id="348" r:id="rId2"/>
    <p:sldId id="330" r:id="rId3"/>
    <p:sldId id="327" r:id="rId4"/>
    <p:sldId id="328" r:id="rId5"/>
    <p:sldId id="340" r:id="rId6"/>
    <p:sldId id="321" r:id="rId7"/>
    <p:sldId id="326" r:id="rId8"/>
    <p:sldId id="341" r:id="rId9"/>
    <p:sldId id="337" r:id="rId10"/>
    <p:sldId id="338" r:id="rId11"/>
    <p:sldId id="342" r:id="rId12"/>
    <p:sldId id="323" r:id="rId13"/>
    <p:sldId id="322" r:id="rId14"/>
    <p:sldId id="325" r:id="rId15"/>
    <p:sldId id="343" r:id="rId16"/>
    <p:sldId id="334" r:id="rId17"/>
    <p:sldId id="347" r:id="rId18"/>
    <p:sldId id="320" r:id="rId19"/>
    <p:sldId id="335" r:id="rId20"/>
    <p:sldId id="345" r:id="rId21"/>
    <p:sldId id="336" r:id="rId22"/>
    <p:sldId id="346" r:id="rId23"/>
    <p:sldId id="33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26051-32AD-4C45-A3FB-8C05E8F51A68}" v="49" dt="2024-09-06T16:26:57.440"/>
    <p1510:client id="{4F17AF87-581E-B0FF-C168-E8BAAFF336EC}" v="1169" dt="2024-09-06T14:45:39.977"/>
    <p1510:client id="{F5208031-23FB-3043-9BDF-C96FC3007A07}" v="262" dt="2024-09-06T16:08:03.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p:restoredTop sz="94651"/>
  </p:normalViewPr>
  <p:slideViewPr>
    <p:cSldViewPr snapToGrid="0">
      <p:cViewPr varScale="1">
        <p:scale>
          <a:sx n="101" d="100"/>
          <a:sy n="101" d="100"/>
        </p:scale>
        <p:origin x="20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hyperlink" Target="https://www.worldvaluessurvey.org/wvs.jsp" TargetMode="External"/><Relationship Id="rId5" Type="http://schemas.openxmlformats.org/officeDocument/2006/relationships/image" Target="../media/image17.svg"/><Relationship Id="rId4" Type="http://schemas.openxmlformats.org/officeDocument/2006/relationships/image" Target="../media/image16.png"/></Relationships>
</file>

<file path=ppt/diagrams/_rels/data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hyperlink" Target="https://www.worldvaluessurvey.org/wvs.jsp" TargetMode="External"/><Relationship Id="rId5" Type="http://schemas.openxmlformats.org/officeDocument/2006/relationships/image" Target="../media/image19.svg"/><Relationship Id="rId4" Type="http://schemas.openxmlformats.org/officeDocument/2006/relationships/image" Target="../media/image16.png"/></Relationships>
</file>

<file path=ppt/diagrams/_rels/data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8.xml.rels><?xml version="1.0" encoding="UTF-8" standalone="yes"?>
<Relationships xmlns="http://schemas.openxmlformats.org/package/2006/relationships"><Relationship Id="rId3" Type="http://schemas.openxmlformats.org/officeDocument/2006/relationships/hyperlink" Target="https://acleddata.com/" TargetMode="External"/><Relationship Id="rId2" Type="http://schemas.openxmlformats.org/officeDocument/2006/relationships/hyperlink" Target="https://www.emdat.be/" TargetMode="External"/><Relationship Id="rId1" Type="http://schemas.openxmlformats.org/officeDocument/2006/relationships/hyperlink" Target="https://www.uea.ac.uk/groups-and-centres/climatic-research-unit/data" TargetMode="External"/><Relationship Id="rId4" Type="http://schemas.openxmlformats.org/officeDocument/2006/relationships/hyperlink" Target="https://ucdp.uu.se/downloads/" TargetMode="External"/></Relationships>
</file>

<file path=ppt/diagrams/_rels/data9.xml.rels><?xml version="1.0" encoding="UTF-8" standalone="yes"?>
<Relationships xmlns="http://schemas.openxmlformats.org/package/2006/relationships"><Relationship Id="rId1" Type="http://schemas.openxmlformats.org/officeDocument/2006/relationships/hyperlink" Target="https://docs.google.com/document/d/15kIuqeAWGYzf9GYIBGPjwdMqwUV4nVVnY3-ZqyAebf0/edit?tab=t.0"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hyperlink" Target="https://www.worldvaluessurvey.org/wvs.jsp" TargetMode="External"/><Relationship Id="rId2" Type="http://schemas.openxmlformats.org/officeDocument/2006/relationships/image" Target="../media/image15.svg"/><Relationship Id="rId1" Type="http://schemas.openxmlformats.org/officeDocument/2006/relationships/image" Target="../media/image14.png"/><Relationship Id="rId5" Type="http://schemas.openxmlformats.org/officeDocument/2006/relationships/image" Target="../media/image17.svg"/><Relationship Id="rId4"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3" Type="http://schemas.openxmlformats.org/officeDocument/2006/relationships/hyperlink" Target="https://www.worldvaluessurvey.org/wvs.jsp" TargetMode="External"/><Relationship Id="rId2" Type="http://schemas.openxmlformats.org/officeDocument/2006/relationships/image" Target="../media/image18.svg"/><Relationship Id="rId1" Type="http://schemas.openxmlformats.org/officeDocument/2006/relationships/image" Target="../media/image14.png"/><Relationship Id="rId5" Type="http://schemas.openxmlformats.org/officeDocument/2006/relationships/image" Target="../media/image19.svg"/><Relationship Id="rId4" Type="http://schemas.openxmlformats.org/officeDocument/2006/relationships/image" Target="../media/image1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8.xml.rels><?xml version="1.0" encoding="UTF-8" standalone="yes"?>
<Relationships xmlns="http://schemas.openxmlformats.org/package/2006/relationships"><Relationship Id="rId3" Type="http://schemas.openxmlformats.org/officeDocument/2006/relationships/hyperlink" Target="https://www.uea.ac.uk/groups-and-centres/climatic-research-unit/data" TargetMode="External"/><Relationship Id="rId2" Type="http://schemas.openxmlformats.org/officeDocument/2006/relationships/hyperlink" Target="https://ucdp.uu.se/downloads/" TargetMode="External"/><Relationship Id="rId1" Type="http://schemas.openxmlformats.org/officeDocument/2006/relationships/hyperlink" Target="https://acleddata.com/" TargetMode="External"/><Relationship Id="rId4" Type="http://schemas.openxmlformats.org/officeDocument/2006/relationships/hyperlink" Target="https://www.emdat.be/" TargetMode="External"/></Relationships>
</file>

<file path=ppt/diagrams/_rels/drawing9.xml.rels><?xml version="1.0" encoding="UTF-8" standalone="yes"?>
<Relationships xmlns="http://schemas.openxmlformats.org/package/2006/relationships"><Relationship Id="rId1" Type="http://schemas.openxmlformats.org/officeDocument/2006/relationships/hyperlink" Target="https://docs.google.com/document/d/15kIuqeAWGYzf9GYIBGPjwdMqwUV4nVVnY3-ZqyAebf0/edit?tab=t.0"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ACE672-D67F-4504-AB12-4B5FE515A09D}" type="doc">
      <dgm:prSet loTypeId="urn:microsoft.com/office/officeart/2005/8/layout/vProcess5" loCatId="process" qsTypeId="urn:microsoft.com/office/officeart/2005/8/quickstyle/simple4" qsCatId="simple" csTypeId="urn:microsoft.com/office/officeart/2005/8/colors/accent3_2" csCatId="accent3" phldr="1"/>
      <dgm:spPr/>
      <dgm:t>
        <a:bodyPr/>
        <a:lstStyle/>
        <a:p>
          <a:endParaRPr lang="en-US"/>
        </a:p>
      </dgm:t>
    </dgm:pt>
    <dgm:pt modelId="{8F7808E5-278D-4221-8C71-57E1D6375415}">
      <dgm:prSet/>
      <dgm:spPr/>
      <dgm:t>
        <a:bodyPr/>
        <a:lstStyle/>
        <a:p>
          <a:r>
            <a:rPr lang="en-US" b="1" u="sng" dirty="0"/>
            <a:t>Beginner Level: </a:t>
          </a:r>
          <a:r>
            <a:rPr lang="en-US" dirty="0"/>
            <a:t>Public Perception and Opposition to Climate Change and Adaptation Policies</a:t>
          </a:r>
        </a:p>
      </dgm:t>
    </dgm:pt>
    <dgm:pt modelId="{2956258D-BE01-40AA-B89E-E19E67840A28}" type="parTrans" cxnId="{90BDA964-FD96-4D38-AE82-D31C9F40A903}">
      <dgm:prSet/>
      <dgm:spPr/>
      <dgm:t>
        <a:bodyPr/>
        <a:lstStyle/>
        <a:p>
          <a:endParaRPr lang="en-US"/>
        </a:p>
      </dgm:t>
    </dgm:pt>
    <dgm:pt modelId="{F8C6D47C-1076-4F80-81F1-6449E2A99439}" type="sibTrans" cxnId="{90BDA964-FD96-4D38-AE82-D31C9F40A903}">
      <dgm:prSet phldrT="01" phldr="0"/>
      <dgm:spPr/>
      <dgm:t>
        <a:bodyPr/>
        <a:lstStyle/>
        <a:p>
          <a:endParaRPr lang="en-US" dirty="0"/>
        </a:p>
      </dgm:t>
    </dgm:pt>
    <dgm:pt modelId="{E056AF58-66B9-874C-8D36-152D6B5902E1}">
      <dgm:prSet/>
      <dgm:spPr/>
      <dgm:t>
        <a:bodyPr/>
        <a:lstStyle/>
        <a:p>
          <a:r>
            <a:rPr lang="en-US" b="1" u="sng" dirty="0"/>
            <a:t>Intermediate to Advanced: </a:t>
          </a:r>
          <a:r>
            <a:rPr lang="en-US" dirty="0"/>
            <a:t>International Collective Action on Climate Change</a:t>
          </a:r>
        </a:p>
      </dgm:t>
    </dgm:pt>
    <dgm:pt modelId="{827CFD94-8BF9-2C49-9C26-102DF4130EAB}" type="parTrans" cxnId="{1BDE3A7A-6F60-8347-A8AC-5E4D45E0E522}">
      <dgm:prSet/>
      <dgm:spPr/>
      <dgm:t>
        <a:bodyPr/>
        <a:lstStyle/>
        <a:p>
          <a:endParaRPr lang="en-US"/>
        </a:p>
      </dgm:t>
    </dgm:pt>
    <dgm:pt modelId="{46C31311-DADD-C845-92B4-62FB2AAA0E6D}" type="sibTrans" cxnId="{1BDE3A7A-6F60-8347-A8AC-5E4D45E0E522}">
      <dgm:prSet/>
      <dgm:spPr/>
      <dgm:t>
        <a:bodyPr/>
        <a:lstStyle/>
        <a:p>
          <a:endParaRPr lang="en-US"/>
        </a:p>
      </dgm:t>
    </dgm:pt>
    <dgm:pt modelId="{DDE4C107-875E-5049-91C7-D2B175C9B0E1}">
      <dgm:prSet/>
      <dgm:spPr/>
      <dgm:t>
        <a:bodyPr/>
        <a:lstStyle/>
        <a:p>
          <a:r>
            <a:rPr lang="en-US" b="1" u="sng" dirty="0"/>
            <a:t>Specialized-Advanced:</a:t>
          </a:r>
          <a:r>
            <a:rPr lang="en-US" b="1" dirty="0"/>
            <a:t> </a:t>
          </a:r>
          <a:r>
            <a:rPr lang="en-US" dirty="0"/>
            <a:t>Climate Change and Conflict</a:t>
          </a:r>
        </a:p>
      </dgm:t>
    </dgm:pt>
    <dgm:pt modelId="{AF427A83-DEFC-AA4D-86D6-58E77A749394}" type="parTrans" cxnId="{857185A5-FBD8-EB46-8F7F-619B9F630267}">
      <dgm:prSet/>
      <dgm:spPr/>
      <dgm:t>
        <a:bodyPr/>
        <a:lstStyle/>
        <a:p>
          <a:endParaRPr lang="en-US"/>
        </a:p>
      </dgm:t>
    </dgm:pt>
    <dgm:pt modelId="{FCCCF0F3-76CC-CE4C-9358-95B6117DEC90}" type="sibTrans" cxnId="{857185A5-FBD8-EB46-8F7F-619B9F630267}">
      <dgm:prSet/>
      <dgm:spPr/>
      <dgm:t>
        <a:bodyPr/>
        <a:lstStyle/>
        <a:p>
          <a:endParaRPr lang="en-US"/>
        </a:p>
      </dgm:t>
    </dgm:pt>
    <dgm:pt modelId="{64EDBB8C-B7A2-1E49-B95C-297C5D85C428}" type="pres">
      <dgm:prSet presAssocID="{AFACE672-D67F-4504-AB12-4B5FE515A09D}" presName="outerComposite" presStyleCnt="0">
        <dgm:presLayoutVars>
          <dgm:chMax val="5"/>
          <dgm:dir/>
          <dgm:resizeHandles val="exact"/>
        </dgm:presLayoutVars>
      </dgm:prSet>
      <dgm:spPr/>
    </dgm:pt>
    <dgm:pt modelId="{EF7AA885-AF68-AE4A-966C-BE0738AF9F80}" type="pres">
      <dgm:prSet presAssocID="{AFACE672-D67F-4504-AB12-4B5FE515A09D}" presName="dummyMaxCanvas" presStyleCnt="0">
        <dgm:presLayoutVars/>
      </dgm:prSet>
      <dgm:spPr/>
    </dgm:pt>
    <dgm:pt modelId="{EC2CD2F1-BDD3-1348-994D-78E033E62E27}" type="pres">
      <dgm:prSet presAssocID="{AFACE672-D67F-4504-AB12-4B5FE515A09D}" presName="ThreeNodes_1" presStyleLbl="node1" presStyleIdx="0" presStyleCnt="3">
        <dgm:presLayoutVars>
          <dgm:bulletEnabled val="1"/>
        </dgm:presLayoutVars>
      </dgm:prSet>
      <dgm:spPr/>
    </dgm:pt>
    <dgm:pt modelId="{BAC6734B-D500-9F43-B63F-ACEB59304264}" type="pres">
      <dgm:prSet presAssocID="{AFACE672-D67F-4504-AB12-4B5FE515A09D}" presName="ThreeNodes_2" presStyleLbl="node1" presStyleIdx="1" presStyleCnt="3">
        <dgm:presLayoutVars>
          <dgm:bulletEnabled val="1"/>
        </dgm:presLayoutVars>
      </dgm:prSet>
      <dgm:spPr/>
    </dgm:pt>
    <dgm:pt modelId="{3BCA6376-5B9A-7046-8093-F65E89573260}" type="pres">
      <dgm:prSet presAssocID="{AFACE672-D67F-4504-AB12-4B5FE515A09D}" presName="ThreeNodes_3" presStyleLbl="node1" presStyleIdx="2" presStyleCnt="3">
        <dgm:presLayoutVars>
          <dgm:bulletEnabled val="1"/>
        </dgm:presLayoutVars>
      </dgm:prSet>
      <dgm:spPr/>
    </dgm:pt>
    <dgm:pt modelId="{BA35ECE1-8853-EF48-AB4B-478D724E021B}" type="pres">
      <dgm:prSet presAssocID="{AFACE672-D67F-4504-AB12-4B5FE515A09D}" presName="ThreeConn_1-2" presStyleLbl="fgAccFollowNode1" presStyleIdx="0" presStyleCnt="2">
        <dgm:presLayoutVars>
          <dgm:bulletEnabled val="1"/>
        </dgm:presLayoutVars>
      </dgm:prSet>
      <dgm:spPr/>
    </dgm:pt>
    <dgm:pt modelId="{A22D2144-6457-664B-87F2-E17207A3A1AD}" type="pres">
      <dgm:prSet presAssocID="{AFACE672-D67F-4504-AB12-4B5FE515A09D}" presName="ThreeConn_2-3" presStyleLbl="fgAccFollowNode1" presStyleIdx="1" presStyleCnt="2">
        <dgm:presLayoutVars>
          <dgm:bulletEnabled val="1"/>
        </dgm:presLayoutVars>
      </dgm:prSet>
      <dgm:spPr/>
    </dgm:pt>
    <dgm:pt modelId="{B01EAFC9-56C2-2B46-A764-D73EDD8FD0C6}" type="pres">
      <dgm:prSet presAssocID="{AFACE672-D67F-4504-AB12-4B5FE515A09D}" presName="ThreeNodes_1_text" presStyleLbl="node1" presStyleIdx="2" presStyleCnt="3">
        <dgm:presLayoutVars>
          <dgm:bulletEnabled val="1"/>
        </dgm:presLayoutVars>
      </dgm:prSet>
      <dgm:spPr/>
    </dgm:pt>
    <dgm:pt modelId="{BE927705-F3E9-F245-94F8-BD9ADAF786CD}" type="pres">
      <dgm:prSet presAssocID="{AFACE672-D67F-4504-AB12-4B5FE515A09D}" presName="ThreeNodes_2_text" presStyleLbl="node1" presStyleIdx="2" presStyleCnt="3">
        <dgm:presLayoutVars>
          <dgm:bulletEnabled val="1"/>
        </dgm:presLayoutVars>
      </dgm:prSet>
      <dgm:spPr/>
    </dgm:pt>
    <dgm:pt modelId="{C8025B21-4ABC-EE40-B47E-24263851004D}" type="pres">
      <dgm:prSet presAssocID="{AFACE672-D67F-4504-AB12-4B5FE515A09D}" presName="ThreeNodes_3_text" presStyleLbl="node1" presStyleIdx="2" presStyleCnt="3">
        <dgm:presLayoutVars>
          <dgm:bulletEnabled val="1"/>
        </dgm:presLayoutVars>
      </dgm:prSet>
      <dgm:spPr/>
    </dgm:pt>
  </dgm:ptLst>
  <dgm:cxnLst>
    <dgm:cxn modelId="{ADA5682F-E512-EA40-A257-1AB93370116C}" type="presOf" srcId="{8F7808E5-278D-4221-8C71-57E1D6375415}" destId="{EC2CD2F1-BDD3-1348-994D-78E033E62E27}" srcOrd="0" destOrd="0" presId="urn:microsoft.com/office/officeart/2005/8/layout/vProcess5"/>
    <dgm:cxn modelId="{4ABAB72F-B80C-304F-A571-ECB4E81E7169}" type="presOf" srcId="{DDE4C107-875E-5049-91C7-D2B175C9B0E1}" destId="{C8025B21-4ABC-EE40-B47E-24263851004D}" srcOrd="1" destOrd="0" presId="urn:microsoft.com/office/officeart/2005/8/layout/vProcess5"/>
    <dgm:cxn modelId="{90BDA964-FD96-4D38-AE82-D31C9F40A903}" srcId="{AFACE672-D67F-4504-AB12-4B5FE515A09D}" destId="{8F7808E5-278D-4221-8C71-57E1D6375415}" srcOrd="0" destOrd="0" parTransId="{2956258D-BE01-40AA-B89E-E19E67840A28}" sibTransId="{F8C6D47C-1076-4F80-81F1-6449E2A99439}"/>
    <dgm:cxn modelId="{C3F1F36E-5B27-BD41-B9A8-FD9AFFF15079}" type="presOf" srcId="{F8C6D47C-1076-4F80-81F1-6449E2A99439}" destId="{BA35ECE1-8853-EF48-AB4B-478D724E021B}" srcOrd="0" destOrd="0" presId="urn:microsoft.com/office/officeart/2005/8/layout/vProcess5"/>
    <dgm:cxn modelId="{0A811875-0DBD-1A48-840F-3F3C01E3660B}" type="presOf" srcId="{8F7808E5-278D-4221-8C71-57E1D6375415}" destId="{B01EAFC9-56C2-2B46-A764-D73EDD8FD0C6}" srcOrd="1" destOrd="0" presId="urn:microsoft.com/office/officeart/2005/8/layout/vProcess5"/>
    <dgm:cxn modelId="{1BDE3A7A-6F60-8347-A8AC-5E4D45E0E522}" srcId="{AFACE672-D67F-4504-AB12-4B5FE515A09D}" destId="{E056AF58-66B9-874C-8D36-152D6B5902E1}" srcOrd="1" destOrd="0" parTransId="{827CFD94-8BF9-2C49-9C26-102DF4130EAB}" sibTransId="{46C31311-DADD-C845-92B4-62FB2AAA0E6D}"/>
    <dgm:cxn modelId="{5525797C-A46E-3D41-800A-E7C1E991704E}" type="presOf" srcId="{E056AF58-66B9-874C-8D36-152D6B5902E1}" destId="{BAC6734B-D500-9F43-B63F-ACEB59304264}" srcOrd="0" destOrd="0" presId="urn:microsoft.com/office/officeart/2005/8/layout/vProcess5"/>
    <dgm:cxn modelId="{CC489E8C-9AE0-3842-AA86-57AD415626CC}" type="presOf" srcId="{AFACE672-D67F-4504-AB12-4B5FE515A09D}" destId="{64EDBB8C-B7A2-1E49-B95C-297C5D85C428}" srcOrd="0" destOrd="0" presId="urn:microsoft.com/office/officeart/2005/8/layout/vProcess5"/>
    <dgm:cxn modelId="{320F8295-9E2E-174B-B2C0-57AD9A62F7DE}" type="presOf" srcId="{E056AF58-66B9-874C-8D36-152D6B5902E1}" destId="{BE927705-F3E9-F245-94F8-BD9ADAF786CD}" srcOrd="1" destOrd="0" presId="urn:microsoft.com/office/officeart/2005/8/layout/vProcess5"/>
    <dgm:cxn modelId="{857185A5-FBD8-EB46-8F7F-619B9F630267}" srcId="{AFACE672-D67F-4504-AB12-4B5FE515A09D}" destId="{DDE4C107-875E-5049-91C7-D2B175C9B0E1}" srcOrd="2" destOrd="0" parTransId="{AF427A83-DEFC-AA4D-86D6-58E77A749394}" sibTransId="{FCCCF0F3-76CC-CE4C-9358-95B6117DEC90}"/>
    <dgm:cxn modelId="{9F4BCCBF-B2EC-3D44-9F6F-99C6C4A65F8A}" type="presOf" srcId="{46C31311-DADD-C845-92B4-62FB2AAA0E6D}" destId="{A22D2144-6457-664B-87F2-E17207A3A1AD}" srcOrd="0" destOrd="0" presId="urn:microsoft.com/office/officeart/2005/8/layout/vProcess5"/>
    <dgm:cxn modelId="{DA6D8AC7-014D-0E4B-BBCC-EFB77AAD753E}" type="presOf" srcId="{DDE4C107-875E-5049-91C7-D2B175C9B0E1}" destId="{3BCA6376-5B9A-7046-8093-F65E89573260}" srcOrd="0" destOrd="0" presId="urn:microsoft.com/office/officeart/2005/8/layout/vProcess5"/>
    <dgm:cxn modelId="{77F1CC61-4F35-0247-BA2D-AAF55E86E0EA}" type="presParOf" srcId="{64EDBB8C-B7A2-1E49-B95C-297C5D85C428}" destId="{EF7AA885-AF68-AE4A-966C-BE0738AF9F80}" srcOrd="0" destOrd="0" presId="urn:microsoft.com/office/officeart/2005/8/layout/vProcess5"/>
    <dgm:cxn modelId="{846B5AD4-2B36-6C4E-A60E-7CC8B39CE5BF}" type="presParOf" srcId="{64EDBB8C-B7A2-1E49-B95C-297C5D85C428}" destId="{EC2CD2F1-BDD3-1348-994D-78E033E62E27}" srcOrd="1" destOrd="0" presId="urn:microsoft.com/office/officeart/2005/8/layout/vProcess5"/>
    <dgm:cxn modelId="{36A742D5-3387-E742-83BD-9871A0A1FB26}" type="presParOf" srcId="{64EDBB8C-B7A2-1E49-B95C-297C5D85C428}" destId="{BAC6734B-D500-9F43-B63F-ACEB59304264}" srcOrd="2" destOrd="0" presId="urn:microsoft.com/office/officeart/2005/8/layout/vProcess5"/>
    <dgm:cxn modelId="{6200EF76-7D0A-8D4C-8979-E11257C28559}" type="presParOf" srcId="{64EDBB8C-B7A2-1E49-B95C-297C5D85C428}" destId="{3BCA6376-5B9A-7046-8093-F65E89573260}" srcOrd="3" destOrd="0" presId="urn:microsoft.com/office/officeart/2005/8/layout/vProcess5"/>
    <dgm:cxn modelId="{C18258AA-2426-804C-9860-5D6287D7E16A}" type="presParOf" srcId="{64EDBB8C-B7A2-1E49-B95C-297C5D85C428}" destId="{BA35ECE1-8853-EF48-AB4B-478D724E021B}" srcOrd="4" destOrd="0" presId="urn:microsoft.com/office/officeart/2005/8/layout/vProcess5"/>
    <dgm:cxn modelId="{BB373A10-2DC3-0E4E-B2F6-B5F13E4A9A6B}" type="presParOf" srcId="{64EDBB8C-B7A2-1E49-B95C-297C5D85C428}" destId="{A22D2144-6457-664B-87F2-E17207A3A1AD}" srcOrd="5" destOrd="0" presId="urn:microsoft.com/office/officeart/2005/8/layout/vProcess5"/>
    <dgm:cxn modelId="{20ECCC6A-E4C6-584B-A65D-D3146F4C3685}" type="presParOf" srcId="{64EDBB8C-B7A2-1E49-B95C-297C5D85C428}" destId="{B01EAFC9-56C2-2B46-A764-D73EDD8FD0C6}" srcOrd="6" destOrd="0" presId="urn:microsoft.com/office/officeart/2005/8/layout/vProcess5"/>
    <dgm:cxn modelId="{D6266C5B-B723-054A-B7E2-154067F43734}" type="presParOf" srcId="{64EDBB8C-B7A2-1E49-B95C-297C5D85C428}" destId="{BE927705-F3E9-F245-94F8-BD9ADAF786CD}" srcOrd="7" destOrd="0" presId="urn:microsoft.com/office/officeart/2005/8/layout/vProcess5"/>
    <dgm:cxn modelId="{B93C2ED0-4830-8540-A680-F6E29ABCBEA1}" type="presParOf" srcId="{64EDBB8C-B7A2-1E49-B95C-297C5D85C428}" destId="{C8025B21-4ABC-EE40-B47E-24263851004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1B9FB4-0398-4D68-A604-ED88871E892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1767BAE-3D14-48EA-8AF1-E8C3DDBE663E}">
      <dgm:prSet/>
      <dgm:spPr/>
      <dgm:t>
        <a:bodyPr/>
        <a:lstStyle/>
        <a:p>
          <a:pPr>
            <a:defRPr cap="all"/>
          </a:pPr>
          <a:r>
            <a:rPr lang="en-US"/>
            <a:t>Policy Effectiveness and Implementation</a:t>
          </a:r>
        </a:p>
      </dgm:t>
    </dgm:pt>
    <dgm:pt modelId="{7AEA0DC8-5813-44EC-847C-889CB41AB84C}" type="parTrans" cxnId="{FA846650-6180-49E2-912E-C457FA76232C}">
      <dgm:prSet/>
      <dgm:spPr/>
      <dgm:t>
        <a:bodyPr/>
        <a:lstStyle/>
        <a:p>
          <a:endParaRPr lang="en-US"/>
        </a:p>
      </dgm:t>
    </dgm:pt>
    <dgm:pt modelId="{A7C8BA00-BE9C-47EC-B17C-E8EBAFE2DB03}" type="sibTrans" cxnId="{FA846650-6180-49E2-912E-C457FA76232C}">
      <dgm:prSet/>
      <dgm:spPr/>
      <dgm:t>
        <a:bodyPr/>
        <a:lstStyle/>
        <a:p>
          <a:endParaRPr lang="en-US"/>
        </a:p>
      </dgm:t>
    </dgm:pt>
    <dgm:pt modelId="{2858BCE1-0E91-42BF-878F-95826593B192}">
      <dgm:prSet/>
      <dgm:spPr/>
      <dgm:t>
        <a:bodyPr/>
        <a:lstStyle/>
        <a:p>
          <a:pPr>
            <a:defRPr cap="all"/>
          </a:pPr>
          <a:r>
            <a:rPr lang="en-US"/>
            <a:t>Combating Misinformation and Political Polarization</a:t>
          </a:r>
        </a:p>
      </dgm:t>
    </dgm:pt>
    <dgm:pt modelId="{24FA3A67-BE4A-4B4C-8971-47E96249FD26}" type="parTrans" cxnId="{88B6C36D-6B96-4BFD-A947-7C011432E59D}">
      <dgm:prSet/>
      <dgm:spPr/>
      <dgm:t>
        <a:bodyPr/>
        <a:lstStyle/>
        <a:p>
          <a:endParaRPr lang="en-US"/>
        </a:p>
      </dgm:t>
    </dgm:pt>
    <dgm:pt modelId="{F8D85917-DD84-4618-8F82-7BD49FC280F6}" type="sibTrans" cxnId="{88B6C36D-6B96-4BFD-A947-7C011432E59D}">
      <dgm:prSet/>
      <dgm:spPr/>
      <dgm:t>
        <a:bodyPr/>
        <a:lstStyle/>
        <a:p>
          <a:endParaRPr lang="en-US"/>
        </a:p>
      </dgm:t>
    </dgm:pt>
    <dgm:pt modelId="{A56F39C4-12C8-4163-BF85-32F14A31ADE8}">
      <dgm:prSet/>
      <dgm:spPr/>
      <dgm:t>
        <a:bodyPr/>
        <a:lstStyle/>
        <a:p>
          <a:pPr>
            <a:defRPr cap="all"/>
          </a:pPr>
          <a:r>
            <a:rPr lang="en-US"/>
            <a:t>Enhancing Adaptive Capacity and Resilience</a:t>
          </a:r>
        </a:p>
      </dgm:t>
    </dgm:pt>
    <dgm:pt modelId="{C51487C4-C3DF-4E92-942F-D268EFCF879D}" type="parTrans" cxnId="{56CF67B2-4F24-4723-A56E-A00683107A44}">
      <dgm:prSet/>
      <dgm:spPr/>
      <dgm:t>
        <a:bodyPr/>
        <a:lstStyle/>
        <a:p>
          <a:endParaRPr lang="en-US"/>
        </a:p>
      </dgm:t>
    </dgm:pt>
    <dgm:pt modelId="{19B4986E-EA8A-44D7-9556-24034BBC335A}" type="sibTrans" cxnId="{56CF67B2-4F24-4723-A56E-A00683107A44}">
      <dgm:prSet/>
      <dgm:spPr/>
      <dgm:t>
        <a:bodyPr/>
        <a:lstStyle/>
        <a:p>
          <a:endParaRPr lang="en-US"/>
        </a:p>
      </dgm:t>
    </dgm:pt>
    <dgm:pt modelId="{50F59E36-82D1-4E71-B9AD-9426CD8C4C14}" type="pres">
      <dgm:prSet presAssocID="{CC1B9FB4-0398-4D68-A604-ED88871E8927}" presName="root" presStyleCnt="0">
        <dgm:presLayoutVars>
          <dgm:dir/>
          <dgm:resizeHandles val="exact"/>
        </dgm:presLayoutVars>
      </dgm:prSet>
      <dgm:spPr/>
    </dgm:pt>
    <dgm:pt modelId="{3CC06633-D786-4750-BA64-7D2451440CF2}" type="pres">
      <dgm:prSet presAssocID="{B1767BAE-3D14-48EA-8AF1-E8C3DDBE663E}" presName="compNode" presStyleCnt="0"/>
      <dgm:spPr/>
    </dgm:pt>
    <dgm:pt modelId="{2BCDB7EC-2D7E-4A16-AE9B-537138128B0E}" type="pres">
      <dgm:prSet presAssocID="{B1767BAE-3D14-48EA-8AF1-E8C3DDBE663E}" presName="iconBgRect" presStyleLbl="bgShp" presStyleIdx="0" presStyleCnt="3"/>
      <dgm:spPr>
        <a:prstGeom prst="round2DiagRect">
          <a:avLst>
            <a:gd name="adj1" fmla="val 29727"/>
            <a:gd name="adj2" fmla="val 0"/>
          </a:avLst>
        </a:prstGeom>
      </dgm:spPr>
    </dgm:pt>
    <dgm:pt modelId="{4F575D95-6C11-428A-A6DC-ACF03C98EC95}" type="pres">
      <dgm:prSet presAssocID="{B1767BAE-3D14-48EA-8AF1-E8C3DDBE66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EAA9A78C-1707-4165-96FE-5B7024ACA0E0}" type="pres">
      <dgm:prSet presAssocID="{B1767BAE-3D14-48EA-8AF1-E8C3DDBE663E}" presName="spaceRect" presStyleCnt="0"/>
      <dgm:spPr/>
    </dgm:pt>
    <dgm:pt modelId="{E9AD06CC-1DA8-4023-A8A2-68D84FDA596E}" type="pres">
      <dgm:prSet presAssocID="{B1767BAE-3D14-48EA-8AF1-E8C3DDBE663E}" presName="textRect" presStyleLbl="revTx" presStyleIdx="0" presStyleCnt="3">
        <dgm:presLayoutVars>
          <dgm:chMax val="1"/>
          <dgm:chPref val="1"/>
        </dgm:presLayoutVars>
      </dgm:prSet>
      <dgm:spPr/>
    </dgm:pt>
    <dgm:pt modelId="{98448AE7-5D72-4F60-A1ED-F677D1A452DC}" type="pres">
      <dgm:prSet presAssocID="{A7C8BA00-BE9C-47EC-B17C-E8EBAFE2DB03}" presName="sibTrans" presStyleCnt="0"/>
      <dgm:spPr/>
    </dgm:pt>
    <dgm:pt modelId="{1CDB3839-0DDA-48D4-99ED-2C00516370AD}" type="pres">
      <dgm:prSet presAssocID="{2858BCE1-0E91-42BF-878F-95826593B192}" presName="compNode" presStyleCnt="0"/>
      <dgm:spPr/>
    </dgm:pt>
    <dgm:pt modelId="{0C28471F-5947-44F4-9735-44ABE8AF83B9}" type="pres">
      <dgm:prSet presAssocID="{2858BCE1-0E91-42BF-878F-95826593B192}" presName="iconBgRect" presStyleLbl="bgShp" presStyleIdx="1" presStyleCnt="3"/>
      <dgm:spPr>
        <a:prstGeom prst="round2DiagRect">
          <a:avLst>
            <a:gd name="adj1" fmla="val 29727"/>
            <a:gd name="adj2" fmla="val 0"/>
          </a:avLst>
        </a:prstGeom>
      </dgm:spPr>
    </dgm:pt>
    <dgm:pt modelId="{EB3EAC4A-8F42-4FC1-A87B-BAAE93E54EC8}" type="pres">
      <dgm:prSet presAssocID="{2858BCE1-0E91-42BF-878F-95826593B1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34973F8C-B47F-4CD8-BD28-C058F3365275}" type="pres">
      <dgm:prSet presAssocID="{2858BCE1-0E91-42BF-878F-95826593B192}" presName="spaceRect" presStyleCnt="0"/>
      <dgm:spPr/>
    </dgm:pt>
    <dgm:pt modelId="{A1C7675D-9612-4BC8-8EAC-A78C0446148F}" type="pres">
      <dgm:prSet presAssocID="{2858BCE1-0E91-42BF-878F-95826593B192}" presName="textRect" presStyleLbl="revTx" presStyleIdx="1" presStyleCnt="3">
        <dgm:presLayoutVars>
          <dgm:chMax val="1"/>
          <dgm:chPref val="1"/>
        </dgm:presLayoutVars>
      </dgm:prSet>
      <dgm:spPr/>
    </dgm:pt>
    <dgm:pt modelId="{E9286325-7479-445B-86D8-E3E72CA860FA}" type="pres">
      <dgm:prSet presAssocID="{F8D85917-DD84-4618-8F82-7BD49FC280F6}" presName="sibTrans" presStyleCnt="0"/>
      <dgm:spPr/>
    </dgm:pt>
    <dgm:pt modelId="{4C1E57E2-30C3-4798-9045-FD5FA293E5F4}" type="pres">
      <dgm:prSet presAssocID="{A56F39C4-12C8-4163-BF85-32F14A31ADE8}" presName="compNode" presStyleCnt="0"/>
      <dgm:spPr/>
    </dgm:pt>
    <dgm:pt modelId="{E25BAE57-FDE8-4109-B822-CB8D6C76A602}" type="pres">
      <dgm:prSet presAssocID="{A56F39C4-12C8-4163-BF85-32F14A31ADE8}" presName="iconBgRect" presStyleLbl="bgShp" presStyleIdx="2" presStyleCnt="3"/>
      <dgm:spPr>
        <a:prstGeom prst="round2DiagRect">
          <a:avLst>
            <a:gd name="adj1" fmla="val 29727"/>
            <a:gd name="adj2" fmla="val 0"/>
          </a:avLst>
        </a:prstGeom>
      </dgm:spPr>
    </dgm:pt>
    <dgm:pt modelId="{2CBBF9CC-D2DE-43A0-B2A7-CCB948E18DBE}" type="pres">
      <dgm:prSet presAssocID="{A56F39C4-12C8-4163-BF85-32F14A31AD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2FE52A4-FA36-44A7-9C78-BEB57A84DC98}" type="pres">
      <dgm:prSet presAssocID="{A56F39C4-12C8-4163-BF85-32F14A31ADE8}" presName="spaceRect" presStyleCnt="0"/>
      <dgm:spPr/>
    </dgm:pt>
    <dgm:pt modelId="{105AF41F-AFF0-4965-8453-7FC74DC3D067}" type="pres">
      <dgm:prSet presAssocID="{A56F39C4-12C8-4163-BF85-32F14A31ADE8}" presName="textRect" presStyleLbl="revTx" presStyleIdx="2" presStyleCnt="3">
        <dgm:presLayoutVars>
          <dgm:chMax val="1"/>
          <dgm:chPref val="1"/>
        </dgm:presLayoutVars>
      </dgm:prSet>
      <dgm:spPr/>
    </dgm:pt>
  </dgm:ptLst>
  <dgm:cxnLst>
    <dgm:cxn modelId="{FA846650-6180-49E2-912E-C457FA76232C}" srcId="{CC1B9FB4-0398-4D68-A604-ED88871E8927}" destId="{B1767BAE-3D14-48EA-8AF1-E8C3DDBE663E}" srcOrd="0" destOrd="0" parTransId="{7AEA0DC8-5813-44EC-847C-889CB41AB84C}" sibTransId="{A7C8BA00-BE9C-47EC-B17C-E8EBAFE2DB03}"/>
    <dgm:cxn modelId="{88B6C36D-6B96-4BFD-A947-7C011432E59D}" srcId="{CC1B9FB4-0398-4D68-A604-ED88871E8927}" destId="{2858BCE1-0E91-42BF-878F-95826593B192}" srcOrd="1" destOrd="0" parTransId="{24FA3A67-BE4A-4B4C-8971-47E96249FD26}" sibTransId="{F8D85917-DD84-4618-8F82-7BD49FC280F6}"/>
    <dgm:cxn modelId="{8260BF7E-4F68-4AE9-A401-7F3D59463F3A}" type="presOf" srcId="{B1767BAE-3D14-48EA-8AF1-E8C3DDBE663E}" destId="{E9AD06CC-1DA8-4023-A8A2-68D84FDA596E}" srcOrd="0" destOrd="0" presId="urn:microsoft.com/office/officeart/2018/5/layout/IconLeafLabelList"/>
    <dgm:cxn modelId="{A810AF93-7250-441D-B6FA-F3EDFCD60F50}" type="presOf" srcId="{A56F39C4-12C8-4163-BF85-32F14A31ADE8}" destId="{105AF41F-AFF0-4965-8453-7FC74DC3D067}" srcOrd="0" destOrd="0" presId="urn:microsoft.com/office/officeart/2018/5/layout/IconLeafLabelList"/>
    <dgm:cxn modelId="{ECF63499-44DC-4E3C-816D-6A0ED3DC77CF}" type="presOf" srcId="{CC1B9FB4-0398-4D68-A604-ED88871E8927}" destId="{50F59E36-82D1-4E71-B9AD-9426CD8C4C14}" srcOrd="0" destOrd="0" presId="urn:microsoft.com/office/officeart/2018/5/layout/IconLeafLabelList"/>
    <dgm:cxn modelId="{56CF67B2-4F24-4723-A56E-A00683107A44}" srcId="{CC1B9FB4-0398-4D68-A604-ED88871E8927}" destId="{A56F39C4-12C8-4163-BF85-32F14A31ADE8}" srcOrd="2" destOrd="0" parTransId="{C51487C4-C3DF-4E92-942F-D268EFCF879D}" sibTransId="{19B4986E-EA8A-44D7-9556-24034BBC335A}"/>
    <dgm:cxn modelId="{F15622EF-DABC-4D60-9A0E-0AAFE7BDFFEC}" type="presOf" srcId="{2858BCE1-0E91-42BF-878F-95826593B192}" destId="{A1C7675D-9612-4BC8-8EAC-A78C0446148F}" srcOrd="0" destOrd="0" presId="urn:microsoft.com/office/officeart/2018/5/layout/IconLeafLabelList"/>
    <dgm:cxn modelId="{B360CFB6-D653-4819-99DC-7E683D32CC2D}" type="presParOf" srcId="{50F59E36-82D1-4E71-B9AD-9426CD8C4C14}" destId="{3CC06633-D786-4750-BA64-7D2451440CF2}" srcOrd="0" destOrd="0" presId="urn:microsoft.com/office/officeart/2018/5/layout/IconLeafLabelList"/>
    <dgm:cxn modelId="{A7DB28BE-DEAE-47AE-BA1A-0C3AB2F73486}" type="presParOf" srcId="{3CC06633-D786-4750-BA64-7D2451440CF2}" destId="{2BCDB7EC-2D7E-4A16-AE9B-537138128B0E}" srcOrd="0" destOrd="0" presId="urn:microsoft.com/office/officeart/2018/5/layout/IconLeafLabelList"/>
    <dgm:cxn modelId="{77DC32C4-1825-43DB-9A2E-417AAA31DACB}" type="presParOf" srcId="{3CC06633-D786-4750-BA64-7D2451440CF2}" destId="{4F575D95-6C11-428A-A6DC-ACF03C98EC95}" srcOrd="1" destOrd="0" presId="urn:microsoft.com/office/officeart/2018/5/layout/IconLeafLabelList"/>
    <dgm:cxn modelId="{2CDF96DF-E1DE-43C1-8029-E1146C2DD43D}" type="presParOf" srcId="{3CC06633-D786-4750-BA64-7D2451440CF2}" destId="{EAA9A78C-1707-4165-96FE-5B7024ACA0E0}" srcOrd="2" destOrd="0" presId="urn:microsoft.com/office/officeart/2018/5/layout/IconLeafLabelList"/>
    <dgm:cxn modelId="{7894D8B4-C542-48B0-9FE4-1DE8A060C643}" type="presParOf" srcId="{3CC06633-D786-4750-BA64-7D2451440CF2}" destId="{E9AD06CC-1DA8-4023-A8A2-68D84FDA596E}" srcOrd="3" destOrd="0" presId="urn:microsoft.com/office/officeart/2018/5/layout/IconLeafLabelList"/>
    <dgm:cxn modelId="{FC4B0883-CA9B-4569-8038-518F49B68EF9}" type="presParOf" srcId="{50F59E36-82D1-4E71-B9AD-9426CD8C4C14}" destId="{98448AE7-5D72-4F60-A1ED-F677D1A452DC}" srcOrd="1" destOrd="0" presId="urn:microsoft.com/office/officeart/2018/5/layout/IconLeafLabelList"/>
    <dgm:cxn modelId="{414EFBEF-B041-40D8-B3BF-FA339A7A2D9A}" type="presParOf" srcId="{50F59E36-82D1-4E71-B9AD-9426CD8C4C14}" destId="{1CDB3839-0DDA-48D4-99ED-2C00516370AD}" srcOrd="2" destOrd="0" presId="urn:microsoft.com/office/officeart/2018/5/layout/IconLeafLabelList"/>
    <dgm:cxn modelId="{40A8BA21-755E-483D-AA5B-9B6A87C50A10}" type="presParOf" srcId="{1CDB3839-0DDA-48D4-99ED-2C00516370AD}" destId="{0C28471F-5947-44F4-9735-44ABE8AF83B9}" srcOrd="0" destOrd="0" presId="urn:microsoft.com/office/officeart/2018/5/layout/IconLeafLabelList"/>
    <dgm:cxn modelId="{68BD5371-66C7-4117-A31F-A298C9B44235}" type="presParOf" srcId="{1CDB3839-0DDA-48D4-99ED-2C00516370AD}" destId="{EB3EAC4A-8F42-4FC1-A87B-BAAE93E54EC8}" srcOrd="1" destOrd="0" presId="urn:microsoft.com/office/officeart/2018/5/layout/IconLeafLabelList"/>
    <dgm:cxn modelId="{B87BF148-4B68-4007-91A7-19E3EEFF935B}" type="presParOf" srcId="{1CDB3839-0DDA-48D4-99ED-2C00516370AD}" destId="{34973F8C-B47F-4CD8-BD28-C058F3365275}" srcOrd="2" destOrd="0" presId="urn:microsoft.com/office/officeart/2018/5/layout/IconLeafLabelList"/>
    <dgm:cxn modelId="{439AEC3D-86AA-4D4F-878F-1DC3075675A1}" type="presParOf" srcId="{1CDB3839-0DDA-48D4-99ED-2C00516370AD}" destId="{A1C7675D-9612-4BC8-8EAC-A78C0446148F}" srcOrd="3" destOrd="0" presId="urn:microsoft.com/office/officeart/2018/5/layout/IconLeafLabelList"/>
    <dgm:cxn modelId="{6D556CD7-A737-4F3B-B28C-15E80F263038}" type="presParOf" srcId="{50F59E36-82D1-4E71-B9AD-9426CD8C4C14}" destId="{E9286325-7479-445B-86D8-E3E72CA860FA}" srcOrd="3" destOrd="0" presId="urn:microsoft.com/office/officeart/2018/5/layout/IconLeafLabelList"/>
    <dgm:cxn modelId="{580044D8-DFDD-4AFC-85C7-BE8727543BFD}" type="presParOf" srcId="{50F59E36-82D1-4E71-B9AD-9426CD8C4C14}" destId="{4C1E57E2-30C3-4798-9045-FD5FA293E5F4}" srcOrd="4" destOrd="0" presId="urn:microsoft.com/office/officeart/2018/5/layout/IconLeafLabelList"/>
    <dgm:cxn modelId="{CB25CC9A-0617-424F-A363-FE212E78D4F7}" type="presParOf" srcId="{4C1E57E2-30C3-4798-9045-FD5FA293E5F4}" destId="{E25BAE57-FDE8-4109-B822-CB8D6C76A602}" srcOrd="0" destOrd="0" presId="urn:microsoft.com/office/officeart/2018/5/layout/IconLeafLabelList"/>
    <dgm:cxn modelId="{B7429C36-193A-4E04-9B0F-A51B980FD63C}" type="presParOf" srcId="{4C1E57E2-30C3-4798-9045-FD5FA293E5F4}" destId="{2CBBF9CC-D2DE-43A0-B2A7-CCB948E18DBE}" srcOrd="1" destOrd="0" presId="urn:microsoft.com/office/officeart/2018/5/layout/IconLeafLabelList"/>
    <dgm:cxn modelId="{6CC2C9A9-5234-4F6E-AD31-3128392810B1}" type="presParOf" srcId="{4C1E57E2-30C3-4798-9045-FD5FA293E5F4}" destId="{72FE52A4-FA36-44A7-9C78-BEB57A84DC98}" srcOrd="2" destOrd="0" presId="urn:microsoft.com/office/officeart/2018/5/layout/IconLeafLabelList"/>
    <dgm:cxn modelId="{DF3236B9-607C-4E7D-A021-EB5967280D79}" type="presParOf" srcId="{4C1E57E2-30C3-4798-9045-FD5FA293E5F4}" destId="{105AF41F-AFF0-4965-8453-7FC74DC3D06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C7B1D1-1FEE-4ED4-9E48-5098F7582BF3}"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5A062BF-5A84-4ABF-9A16-2966593F6426}">
      <dgm:prSet/>
      <dgm:spPr/>
      <dgm:t>
        <a:bodyPr/>
        <a:lstStyle/>
        <a:p>
          <a:pPr>
            <a:defRPr b="1"/>
          </a:pPr>
          <a:r>
            <a:rPr lang="en-US" u="sng" dirty="0">
              <a:latin typeface="Georgia" panose="02040502050405020303" pitchFamily="18" charset="0"/>
              <a:hlinkClick xmlns:r="http://schemas.openxmlformats.org/officeDocument/2006/relationships" r:id="rId1"/>
            </a:rPr>
            <a:t>Data </a:t>
          </a:r>
          <a:endParaRPr lang="en-US" dirty="0">
            <a:latin typeface="Georgia" panose="02040502050405020303" pitchFamily="18" charset="0"/>
          </a:endParaRPr>
        </a:p>
      </dgm:t>
    </dgm:pt>
    <dgm:pt modelId="{1AC99459-0F01-4771-87A6-63E1700408F6}" type="parTrans" cxnId="{E9EA7316-95F2-44B2-9F6F-EEAE3D52DCA8}">
      <dgm:prSet/>
      <dgm:spPr/>
      <dgm:t>
        <a:bodyPr/>
        <a:lstStyle/>
        <a:p>
          <a:endParaRPr lang="en-US"/>
        </a:p>
      </dgm:t>
    </dgm:pt>
    <dgm:pt modelId="{895FC3E9-9720-4E91-AD05-2A79535D5874}" type="sibTrans" cxnId="{E9EA7316-95F2-44B2-9F6F-EEAE3D52DCA8}">
      <dgm:prSet/>
      <dgm:spPr/>
      <dgm:t>
        <a:bodyPr/>
        <a:lstStyle/>
        <a:p>
          <a:endParaRPr lang="en-US"/>
        </a:p>
      </dgm:t>
    </dgm:pt>
    <dgm:pt modelId="{EB25F5A3-C4E0-463A-9ADD-F3166FB10ED8}">
      <dgm:prSet/>
      <dgm:spPr/>
      <dgm:t>
        <a:bodyPr/>
        <a:lstStyle/>
        <a:p>
          <a:r>
            <a:rPr lang="en-US" u="sng">
              <a:latin typeface="Georgia" panose="02040502050405020303" pitchFamily="18" charset="0"/>
            </a:rPr>
            <a:t>Experimental Data</a:t>
          </a:r>
          <a:endParaRPr lang="en-US">
            <a:latin typeface="Georgia" panose="02040502050405020303" pitchFamily="18" charset="0"/>
          </a:endParaRPr>
        </a:p>
      </dgm:t>
    </dgm:pt>
    <dgm:pt modelId="{8E024001-D846-4763-BA7F-6713020F621A}" type="parTrans" cxnId="{69BF5FF0-8260-4461-A219-4F051D026D96}">
      <dgm:prSet/>
      <dgm:spPr/>
      <dgm:t>
        <a:bodyPr/>
        <a:lstStyle/>
        <a:p>
          <a:endParaRPr lang="en-US"/>
        </a:p>
      </dgm:t>
    </dgm:pt>
    <dgm:pt modelId="{A861C3F2-A178-485A-B2A5-D3EAE8816940}" type="sibTrans" cxnId="{69BF5FF0-8260-4461-A219-4F051D026D96}">
      <dgm:prSet/>
      <dgm:spPr/>
      <dgm:t>
        <a:bodyPr/>
        <a:lstStyle/>
        <a:p>
          <a:endParaRPr lang="en-US"/>
        </a:p>
      </dgm:t>
    </dgm:pt>
    <dgm:pt modelId="{0A7F1005-A605-4F88-A457-8F343B517A0F}">
      <dgm:prSet/>
      <dgm:spPr/>
      <dgm:t>
        <a:bodyPr/>
        <a:lstStyle/>
        <a:p>
          <a:r>
            <a:rPr lang="en-US" u="sng">
              <a:latin typeface="Georgia" panose="02040502050405020303" pitchFamily="18" charset="0"/>
            </a:rPr>
            <a:t>Affect/emotions</a:t>
          </a:r>
          <a:endParaRPr lang="en-US">
            <a:latin typeface="Georgia" panose="02040502050405020303" pitchFamily="18" charset="0"/>
          </a:endParaRPr>
        </a:p>
      </dgm:t>
    </dgm:pt>
    <dgm:pt modelId="{046AE70D-B779-4BD8-ADC6-B858284C82D3}" type="parTrans" cxnId="{B9F4CF67-47F4-4FF0-AEC4-2C13A52CC69A}">
      <dgm:prSet/>
      <dgm:spPr/>
      <dgm:t>
        <a:bodyPr/>
        <a:lstStyle/>
        <a:p>
          <a:endParaRPr lang="en-US"/>
        </a:p>
      </dgm:t>
    </dgm:pt>
    <dgm:pt modelId="{86179CEE-E08E-498C-961F-4AC7F39EE6FC}" type="sibTrans" cxnId="{B9F4CF67-47F4-4FF0-AEC4-2C13A52CC69A}">
      <dgm:prSet/>
      <dgm:spPr/>
      <dgm:t>
        <a:bodyPr/>
        <a:lstStyle/>
        <a:p>
          <a:endParaRPr lang="en-US"/>
        </a:p>
      </dgm:t>
    </dgm:pt>
    <dgm:pt modelId="{D1A54E21-1D45-4741-851D-5FBE1C39D9A5}">
      <dgm:prSet/>
      <dgm:spPr/>
      <dgm:t>
        <a:bodyPr/>
        <a:lstStyle/>
        <a:p>
          <a:r>
            <a:rPr lang="en-US" u="sng">
              <a:latin typeface="Georgia" panose="02040502050405020303" pitchFamily="18" charset="0"/>
            </a:rPr>
            <a:t>Cognitive  </a:t>
          </a:r>
          <a:endParaRPr lang="en-US">
            <a:latin typeface="Georgia" panose="02040502050405020303" pitchFamily="18" charset="0"/>
          </a:endParaRPr>
        </a:p>
      </dgm:t>
    </dgm:pt>
    <dgm:pt modelId="{C0B3CF4E-A2F9-4208-B1EE-6BFF8E602F7F}" type="parTrans" cxnId="{923743CB-B82F-4AAB-9D4C-898538B1F6F6}">
      <dgm:prSet/>
      <dgm:spPr/>
      <dgm:t>
        <a:bodyPr/>
        <a:lstStyle/>
        <a:p>
          <a:endParaRPr lang="en-US"/>
        </a:p>
      </dgm:t>
    </dgm:pt>
    <dgm:pt modelId="{E31D33F4-CE5F-4CFE-84A6-974A525AB386}" type="sibTrans" cxnId="{923743CB-B82F-4AAB-9D4C-898538B1F6F6}">
      <dgm:prSet/>
      <dgm:spPr/>
      <dgm:t>
        <a:bodyPr/>
        <a:lstStyle/>
        <a:p>
          <a:endParaRPr lang="en-US"/>
        </a:p>
      </dgm:t>
    </dgm:pt>
    <dgm:pt modelId="{4B76E910-EBCD-470A-A365-34981DEC002B}">
      <dgm:prSet/>
      <dgm:spPr/>
      <dgm:t>
        <a:bodyPr/>
        <a:lstStyle/>
        <a:p>
          <a:r>
            <a:rPr lang="en-US" u="sng">
              <a:latin typeface="Georgia" panose="02040502050405020303" pitchFamily="18" charset="0"/>
            </a:rPr>
            <a:t>Control group</a:t>
          </a:r>
          <a:endParaRPr lang="en-US">
            <a:latin typeface="Georgia" panose="02040502050405020303" pitchFamily="18" charset="0"/>
          </a:endParaRPr>
        </a:p>
      </dgm:t>
    </dgm:pt>
    <dgm:pt modelId="{046D726C-C0FB-4877-A4E9-5D277E49DDC8}" type="parTrans" cxnId="{125B0378-FCEF-40E4-9C7B-09BAD36D6C27}">
      <dgm:prSet/>
      <dgm:spPr/>
      <dgm:t>
        <a:bodyPr/>
        <a:lstStyle/>
        <a:p>
          <a:endParaRPr lang="en-US"/>
        </a:p>
      </dgm:t>
    </dgm:pt>
    <dgm:pt modelId="{61168713-867E-450B-82B0-96F2A6C650A9}" type="sibTrans" cxnId="{125B0378-FCEF-40E4-9C7B-09BAD36D6C27}">
      <dgm:prSet/>
      <dgm:spPr/>
      <dgm:t>
        <a:bodyPr/>
        <a:lstStyle/>
        <a:p>
          <a:endParaRPr lang="en-US"/>
        </a:p>
      </dgm:t>
    </dgm:pt>
    <dgm:pt modelId="{C7FA3787-6849-40A3-91BE-F9789AE35D77}">
      <dgm:prSet/>
      <dgm:spPr/>
      <dgm:t>
        <a:bodyPr/>
        <a:lstStyle/>
        <a:p>
          <a:pPr>
            <a:defRPr b="1"/>
          </a:pPr>
          <a:r>
            <a:rPr lang="en-US" u="sng">
              <a:latin typeface="Georgia" panose="02040502050405020303" pitchFamily="18" charset="0"/>
              <a:hlinkClick xmlns:r="http://schemas.openxmlformats.org/officeDocument/2006/relationships" r:id="rId1"/>
            </a:rPr>
            <a:t>Methods  </a:t>
          </a:r>
          <a:endParaRPr lang="en-US">
            <a:latin typeface="Georgia" panose="02040502050405020303" pitchFamily="18" charset="0"/>
          </a:endParaRPr>
        </a:p>
      </dgm:t>
    </dgm:pt>
    <dgm:pt modelId="{2846A865-59AA-4DEC-B3D5-974DB31B8A9D}" type="parTrans" cxnId="{7BFD0A1F-405B-469D-9398-A0CD14CF0112}">
      <dgm:prSet/>
      <dgm:spPr/>
      <dgm:t>
        <a:bodyPr/>
        <a:lstStyle/>
        <a:p>
          <a:endParaRPr lang="en-US"/>
        </a:p>
      </dgm:t>
    </dgm:pt>
    <dgm:pt modelId="{00806E54-451F-4BBB-BA23-DB2A66DECE9B}" type="sibTrans" cxnId="{7BFD0A1F-405B-469D-9398-A0CD14CF0112}">
      <dgm:prSet/>
      <dgm:spPr/>
      <dgm:t>
        <a:bodyPr/>
        <a:lstStyle/>
        <a:p>
          <a:endParaRPr lang="en-US"/>
        </a:p>
      </dgm:t>
    </dgm:pt>
    <dgm:pt modelId="{202F70BE-46AA-4E8C-9C0D-6D49FB400F90}">
      <dgm:prSet/>
      <dgm:spPr/>
      <dgm:t>
        <a:bodyPr/>
        <a:lstStyle/>
        <a:p>
          <a:r>
            <a:rPr lang="en-US" u="none">
              <a:latin typeface="Georgia" panose="02040502050405020303" pitchFamily="18" charset="0"/>
            </a:rPr>
            <a:t>Fixed effects </a:t>
          </a:r>
        </a:p>
      </dgm:t>
    </dgm:pt>
    <dgm:pt modelId="{B980F133-DC48-42BE-8E0C-D72BF89AFD22}" type="parTrans" cxnId="{5158672A-14F2-4F69-AB82-B5202FFBD4EE}">
      <dgm:prSet/>
      <dgm:spPr/>
      <dgm:t>
        <a:bodyPr/>
        <a:lstStyle/>
        <a:p>
          <a:endParaRPr lang="en-US"/>
        </a:p>
      </dgm:t>
    </dgm:pt>
    <dgm:pt modelId="{0E347860-76A6-4001-A37B-78E40C6148C1}" type="sibTrans" cxnId="{5158672A-14F2-4F69-AB82-B5202FFBD4EE}">
      <dgm:prSet/>
      <dgm:spPr/>
      <dgm:t>
        <a:bodyPr/>
        <a:lstStyle/>
        <a:p>
          <a:endParaRPr lang="en-US"/>
        </a:p>
      </dgm:t>
    </dgm:pt>
    <dgm:pt modelId="{171919EF-05A5-41BB-8DCF-618E2B671D4C}">
      <dgm:prSet/>
      <dgm:spPr/>
      <dgm:t>
        <a:bodyPr/>
        <a:lstStyle/>
        <a:p>
          <a:r>
            <a:rPr lang="en-US">
              <a:latin typeface="Georgia" panose="02040502050405020303" pitchFamily="18" charset="0"/>
            </a:rPr>
            <a:t>GLMs with country clusters </a:t>
          </a:r>
        </a:p>
      </dgm:t>
    </dgm:pt>
    <dgm:pt modelId="{87314C79-3D76-4D95-92D4-A5194758EF1A}" type="parTrans" cxnId="{E9AB893E-F8F9-4BA2-BE7D-ED7ECD795747}">
      <dgm:prSet/>
      <dgm:spPr/>
      <dgm:t>
        <a:bodyPr/>
        <a:lstStyle/>
        <a:p>
          <a:endParaRPr lang="en-US"/>
        </a:p>
      </dgm:t>
    </dgm:pt>
    <dgm:pt modelId="{6DCCFF45-93D5-40C1-A829-DD46281A1F0B}" type="sibTrans" cxnId="{E9AB893E-F8F9-4BA2-BE7D-ED7ECD795747}">
      <dgm:prSet/>
      <dgm:spPr/>
      <dgm:t>
        <a:bodyPr/>
        <a:lstStyle/>
        <a:p>
          <a:endParaRPr lang="en-US"/>
        </a:p>
      </dgm:t>
    </dgm:pt>
    <dgm:pt modelId="{BD999F89-4BEC-4E00-BC27-4C8F6B76F0A3}">
      <dgm:prSet/>
      <dgm:spPr/>
      <dgm:t>
        <a:bodyPr/>
        <a:lstStyle/>
        <a:p>
          <a:r>
            <a:rPr lang="en-US" dirty="0">
              <a:latin typeface="Georgia" panose="02040502050405020303" pitchFamily="18" charset="0"/>
            </a:rPr>
            <a:t>Hierarchical-multilevel modeling</a:t>
          </a:r>
        </a:p>
      </dgm:t>
    </dgm:pt>
    <dgm:pt modelId="{FA224B7D-372E-483A-A930-CBBBA0A18F7F}" type="parTrans" cxnId="{EC429ECC-965F-4F22-90D8-DD5369F287E6}">
      <dgm:prSet/>
      <dgm:spPr/>
      <dgm:t>
        <a:bodyPr/>
        <a:lstStyle/>
        <a:p>
          <a:endParaRPr lang="en-US"/>
        </a:p>
      </dgm:t>
    </dgm:pt>
    <dgm:pt modelId="{61473A37-926A-4F65-9C94-4293CFCCA157}" type="sibTrans" cxnId="{EC429ECC-965F-4F22-90D8-DD5369F287E6}">
      <dgm:prSet/>
      <dgm:spPr/>
      <dgm:t>
        <a:bodyPr/>
        <a:lstStyle/>
        <a:p>
          <a:endParaRPr lang="en-US"/>
        </a:p>
      </dgm:t>
    </dgm:pt>
    <dgm:pt modelId="{187DF2FE-B782-E444-8E61-3A7F6A3FAF1E}">
      <dgm:prSet/>
      <dgm:spPr/>
      <dgm:t>
        <a:bodyPr/>
        <a:lstStyle/>
        <a:p>
          <a:r>
            <a:rPr lang="en-US" u="sng">
              <a:latin typeface="Georgia" panose="02040502050405020303" pitchFamily="18" charset="0"/>
              <a:hlinkClick xmlns:r="http://schemas.openxmlformats.org/officeDocument/2006/relationships" r:id="rId1"/>
            </a:rPr>
            <a:t>World Values Survey</a:t>
          </a:r>
          <a:r>
            <a:rPr lang="en-US" u="sng">
              <a:latin typeface="Georgia" panose="02040502050405020303" pitchFamily="18" charset="0"/>
            </a:rPr>
            <a:t> </a:t>
          </a:r>
          <a:endParaRPr lang="en-US">
            <a:latin typeface="Georgia" panose="02040502050405020303" pitchFamily="18" charset="0"/>
          </a:endParaRPr>
        </a:p>
      </dgm:t>
    </dgm:pt>
    <dgm:pt modelId="{52A6543B-119B-1645-ACF3-19976F294D1A}" type="parTrans" cxnId="{975FC182-283E-CF4C-ADEB-3526873D02DE}">
      <dgm:prSet/>
      <dgm:spPr/>
      <dgm:t>
        <a:bodyPr/>
        <a:lstStyle/>
        <a:p>
          <a:endParaRPr lang="en-US"/>
        </a:p>
      </dgm:t>
    </dgm:pt>
    <dgm:pt modelId="{B574C092-60C7-884E-AC47-9A99055E3A53}" type="sibTrans" cxnId="{975FC182-283E-CF4C-ADEB-3526873D02DE}">
      <dgm:prSet/>
      <dgm:spPr/>
      <dgm:t>
        <a:bodyPr/>
        <a:lstStyle/>
        <a:p>
          <a:endParaRPr lang="en-US"/>
        </a:p>
      </dgm:t>
    </dgm:pt>
    <dgm:pt modelId="{B5C9B186-AD7C-3C44-8BE2-8C042C3E8BD6}">
      <dgm:prSet/>
      <dgm:spPr/>
      <dgm:t>
        <a:bodyPr/>
        <a:lstStyle/>
        <a:p>
          <a:r>
            <a:rPr lang="en-US" u="sng">
              <a:latin typeface="Georgia" panose="02040502050405020303" pitchFamily="18" charset="0"/>
            </a:rPr>
            <a:t>Mean difference techniques</a:t>
          </a:r>
        </a:p>
      </dgm:t>
    </dgm:pt>
    <dgm:pt modelId="{6C63DD05-D36E-4748-9389-B15991B44FCA}" type="parTrans" cxnId="{A1F0DA4E-D67F-CA46-BB18-6A40762380FB}">
      <dgm:prSet/>
      <dgm:spPr/>
      <dgm:t>
        <a:bodyPr/>
        <a:lstStyle/>
        <a:p>
          <a:endParaRPr lang="en-US"/>
        </a:p>
      </dgm:t>
    </dgm:pt>
    <dgm:pt modelId="{FCDCB414-E617-E24B-92B7-92C44AD878D4}" type="sibTrans" cxnId="{A1F0DA4E-D67F-CA46-BB18-6A40762380FB}">
      <dgm:prSet/>
      <dgm:spPr/>
      <dgm:t>
        <a:bodyPr/>
        <a:lstStyle/>
        <a:p>
          <a:endParaRPr lang="en-US"/>
        </a:p>
      </dgm:t>
    </dgm:pt>
    <dgm:pt modelId="{7124DE78-15B4-DF46-8C7B-0E55B3A6777F}">
      <dgm:prSet/>
      <dgm:spPr/>
      <dgm:t>
        <a:bodyPr/>
        <a:lstStyle/>
        <a:p>
          <a:r>
            <a:rPr lang="en-US" u="sng" dirty="0">
              <a:latin typeface="Georgia" panose="02040502050405020303" pitchFamily="18" charset="0"/>
            </a:rPr>
            <a:t>Data Preprocessing </a:t>
          </a:r>
        </a:p>
      </dgm:t>
    </dgm:pt>
    <dgm:pt modelId="{755EB59F-5345-1F4B-8084-24377F54CADE}" type="parTrans" cxnId="{BA475393-DFB0-5247-90AC-B2E3F57FF5C7}">
      <dgm:prSet/>
      <dgm:spPr/>
      <dgm:t>
        <a:bodyPr/>
        <a:lstStyle/>
        <a:p>
          <a:endParaRPr lang="en-US"/>
        </a:p>
      </dgm:t>
    </dgm:pt>
    <dgm:pt modelId="{4A2BF6F6-5379-6A48-A0A4-A6BA345DD3E8}" type="sibTrans" cxnId="{BA475393-DFB0-5247-90AC-B2E3F57FF5C7}">
      <dgm:prSet/>
      <dgm:spPr/>
      <dgm:t>
        <a:bodyPr/>
        <a:lstStyle/>
        <a:p>
          <a:endParaRPr lang="en-US"/>
        </a:p>
      </dgm:t>
    </dgm:pt>
    <dgm:pt modelId="{8A2EABBB-A862-754D-8DBF-BA94A579270F}">
      <dgm:prSet/>
      <dgm:spPr/>
      <dgm:t>
        <a:bodyPr/>
        <a:lstStyle/>
        <a:p>
          <a:r>
            <a:rPr lang="en-US" u="sng" dirty="0">
              <a:latin typeface="Georgia" panose="02040502050405020303" pitchFamily="18" charset="0"/>
            </a:rPr>
            <a:t>Data Visualization </a:t>
          </a:r>
        </a:p>
      </dgm:t>
    </dgm:pt>
    <dgm:pt modelId="{E1FE40F4-109C-EF44-9796-B917EE1BFDBA}" type="parTrans" cxnId="{4C0F4158-9B45-EE41-B582-CE6D4020BF12}">
      <dgm:prSet/>
      <dgm:spPr/>
      <dgm:t>
        <a:bodyPr/>
        <a:lstStyle/>
        <a:p>
          <a:endParaRPr lang="en-US"/>
        </a:p>
      </dgm:t>
    </dgm:pt>
    <dgm:pt modelId="{95C27AB0-3A57-1940-A0D4-525241206BC3}" type="sibTrans" cxnId="{4C0F4158-9B45-EE41-B582-CE6D4020BF12}">
      <dgm:prSet/>
      <dgm:spPr/>
      <dgm:t>
        <a:bodyPr/>
        <a:lstStyle/>
        <a:p>
          <a:endParaRPr lang="en-US"/>
        </a:p>
      </dgm:t>
    </dgm:pt>
    <dgm:pt modelId="{11D553E2-5867-8349-83CB-93EE52B9A5E2}">
      <dgm:prSet/>
      <dgm:spPr/>
      <dgm:t>
        <a:bodyPr/>
        <a:lstStyle/>
        <a:p>
          <a:endParaRPr lang="en-US" u="none">
            <a:latin typeface="Georgia" panose="02040502050405020303" pitchFamily="18" charset="0"/>
          </a:endParaRPr>
        </a:p>
        <a:p>
          <a:r>
            <a:rPr lang="en-US" u="none">
              <a:latin typeface="Georgia" panose="02040502050405020303" pitchFamily="18" charset="0"/>
            </a:rPr>
            <a:t>Additional Analysis </a:t>
          </a:r>
        </a:p>
      </dgm:t>
    </dgm:pt>
    <dgm:pt modelId="{5C511FCB-7139-A647-BF68-DE6E28E110A0}" type="parTrans" cxnId="{5897338D-D5D3-BF40-8E35-ED56343083D4}">
      <dgm:prSet/>
      <dgm:spPr/>
      <dgm:t>
        <a:bodyPr/>
        <a:lstStyle/>
        <a:p>
          <a:endParaRPr lang="en-US"/>
        </a:p>
      </dgm:t>
    </dgm:pt>
    <dgm:pt modelId="{67ABE0E1-B70F-6449-A6F6-A9C725907633}" type="sibTrans" cxnId="{5897338D-D5D3-BF40-8E35-ED56343083D4}">
      <dgm:prSet/>
      <dgm:spPr/>
      <dgm:t>
        <a:bodyPr/>
        <a:lstStyle/>
        <a:p>
          <a:endParaRPr lang="en-US"/>
        </a:p>
      </dgm:t>
    </dgm:pt>
    <dgm:pt modelId="{6CE0BEFE-D050-C148-A732-B4BE257BBE5B}">
      <dgm:prSet/>
      <dgm:spPr/>
      <dgm:t>
        <a:bodyPr/>
        <a:lstStyle/>
        <a:p>
          <a:endParaRPr lang="en-US">
            <a:latin typeface="Georgia" panose="02040502050405020303" pitchFamily="18" charset="0"/>
          </a:endParaRPr>
        </a:p>
      </dgm:t>
    </dgm:pt>
    <dgm:pt modelId="{BE932585-9058-8442-9357-8BEAAA5E0961}" type="parTrans" cxnId="{EAA06FB1-E523-8647-98A4-562E9BA8624E}">
      <dgm:prSet/>
      <dgm:spPr/>
      <dgm:t>
        <a:bodyPr/>
        <a:lstStyle/>
        <a:p>
          <a:endParaRPr lang="en-US"/>
        </a:p>
      </dgm:t>
    </dgm:pt>
    <dgm:pt modelId="{C161C635-870A-7E40-B401-32E812D5F741}" type="sibTrans" cxnId="{EAA06FB1-E523-8647-98A4-562E9BA8624E}">
      <dgm:prSet/>
      <dgm:spPr/>
      <dgm:t>
        <a:bodyPr/>
        <a:lstStyle/>
        <a:p>
          <a:endParaRPr lang="en-US"/>
        </a:p>
      </dgm:t>
    </dgm:pt>
    <dgm:pt modelId="{73EF1AB1-027B-DE4D-A4AA-BC6D27A929EC}">
      <dgm:prSet/>
      <dgm:spPr/>
      <dgm:t>
        <a:bodyPr/>
        <a:lstStyle/>
        <a:p>
          <a:r>
            <a:rPr lang="en-US" u="sng">
              <a:latin typeface="Georgia" panose="02040502050405020303" pitchFamily="18" charset="0"/>
            </a:rPr>
            <a:t>Random Effects Regression Models  </a:t>
          </a:r>
        </a:p>
      </dgm:t>
    </dgm:pt>
    <dgm:pt modelId="{5EC510C8-4296-2C4F-846C-EC401D44B239}" type="parTrans" cxnId="{3C9A0DFE-603F-D443-9863-A6BB9A2FC223}">
      <dgm:prSet/>
      <dgm:spPr/>
      <dgm:t>
        <a:bodyPr/>
        <a:lstStyle/>
        <a:p>
          <a:endParaRPr lang="en-US"/>
        </a:p>
      </dgm:t>
    </dgm:pt>
    <dgm:pt modelId="{7BFF6814-87A7-C64C-8E2B-2676AE856A93}" type="sibTrans" cxnId="{3C9A0DFE-603F-D443-9863-A6BB9A2FC223}">
      <dgm:prSet/>
      <dgm:spPr/>
      <dgm:t>
        <a:bodyPr/>
        <a:lstStyle/>
        <a:p>
          <a:endParaRPr lang="en-US"/>
        </a:p>
      </dgm:t>
    </dgm:pt>
    <dgm:pt modelId="{83C4EB86-E073-EF47-9A8B-22177FCB70E0}">
      <dgm:prSet/>
      <dgm:spPr/>
      <dgm:t>
        <a:bodyPr/>
        <a:lstStyle/>
        <a:p>
          <a:endParaRPr lang="en-US" u="sng">
            <a:latin typeface="Georgia" panose="02040502050405020303" pitchFamily="18" charset="0"/>
          </a:endParaRPr>
        </a:p>
        <a:p>
          <a:r>
            <a:rPr lang="en-US" u="sng">
              <a:latin typeface="Georgia" panose="02040502050405020303" pitchFamily="18" charset="0"/>
            </a:rPr>
            <a:t>Experimental </a:t>
          </a:r>
        </a:p>
      </dgm:t>
    </dgm:pt>
    <dgm:pt modelId="{B3025D5C-A5F7-3E4F-8600-1546A3E3AE30}" type="parTrans" cxnId="{4C383361-CF37-DA4C-8F2F-3E78D6BCD4F2}">
      <dgm:prSet/>
      <dgm:spPr/>
      <dgm:t>
        <a:bodyPr/>
        <a:lstStyle/>
        <a:p>
          <a:endParaRPr lang="en-US"/>
        </a:p>
      </dgm:t>
    </dgm:pt>
    <dgm:pt modelId="{8291CEF8-D841-1D43-88AB-3518DED05E81}" type="sibTrans" cxnId="{4C383361-CF37-DA4C-8F2F-3E78D6BCD4F2}">
      <dgm:prSet/>
      <dgm:spPr/>
      <dgm:t>
        <a:bodyPr/>
        <a:lstStyle/>
        <a:p>
          <a:endParaRPr lang="en-US"/>
        </a:p>
      </dgm:t>
    </dgm:pt>
    <dgm:pt modelId="{77B5C2E7-68C6-2C44-B131-9547ACCE2361}">
      <dgm:prSet/>
      <dgm:spPr/>
      <dgm:t>
        <a:bodyPr/>
        <a:lstStyle/>
        <a:p>
          <a:r>
            <a:rPr lang="en-US">
              <a:latin typeface="Georgia" panose="02040502050405020303" pitchFamily="18" charset="0"/>
            </a:rPr>
            <a:t>Additional Survey Data </a:t>
          </a:r>
        </a:p>
      </dgm:t>
    </dgm:pt>
    <dgm:pt modelId="{568EABD3-FEA6-DA4E-B7EC-5EC2D753D2B5}" type="parTrans" cxnId="{26648AC4-63A1-A446-92CE-2CD917796357}">
      <dgm:prSet/>
      <dgm:spPr/>
      <dgm:t>
        <a:bodyPr/>
        <a:lstStyle/>
        <a:p>
          <a:endParaRPr lang="en-US"/>
        </a:p>
      </dgm:t>
    </dgm:pt>
    <dgm:pt modelId="{6A4EA9F0-6027-784B-96FA-C538DE7FAB11}" type="sibTrans" cxnId="{26648AC4-63A1-A446-92CE-2CD917796357}">
      <dgm:prSet/>
      <dgm:spPr/>
      <dgm:t>
        <a:bodyPr/>
        <a:lstStyle/>
        <a:p>
          <a:endParaRPr lang="en-US"/>
        </a:p>
      </dgm:t>
    </dgm:pt>
    <dgm:pt modelId="{0583A1F0-5ABF-3545-89A0-E03D94E1A224}">
      <dgm:prSet/>
      <dgm:spPr/>
      <dgm:t>
        <a:bodyPr/>
        <a:lstStyle/>
        <a:p>
          <a:r>
            <a:rPr lang="en-US">
              <a:latin typeface="Georgia" panose="02040502050405020303" pitchFamily="18" charset="0"/>
            </a:rPr>
            <a:t>Pew Research</a:t>
          </a:r>
        </a:p>
      </dgm:t>
    </dgm:pt>
    <dgm:pt modelId="{8CA200F5-3DDD-D547-A68C-D4830A505B40}" type="parTrans" cxnId="{ACF26CD3-EB54-0041-A064-623899ECFBB4}">
      <dgm:prSet/>
      <dgm:spPr/>
      <dgm:t>
        <a:bodyPr/>
        <a:lstStyle/>
        <a:p>
          <a:endParaRPr lang="en-US"/>
        </a:p>
      </dgm:t>
    </dgm:pt>
    <dgm:pt modelId="{5C978CC6-C640-E34A-8673-12E179955561}" type="sibTrans" cxnId="{ACF26CD3-EB54-0041-A064-623899ECFBB4}">
      <dgm:prSet/>
      <dgm:spPr/>
      <dgm:t>
        <a:bodyPr/>
        <a:lstStyle/>
        <a:p>
          <a:endParaRPr lang="en-US"/>
        </a:p>
      </dgm:t>
    </dgm:pt>
    <dgm:pt modelId="{71837560-FB73-6A43-8549-33022865301B}">
      <dgm:prSet/>
      <dgm:spPr/>
      <dgm:t>
        <a:bodyPr/>
        <a:lstStyle/>
        <a:p>
          <a:r>
            <a:rPr lang="en-US">
              <a:latin typeface="Georgia" panose="02040502050405020303" pitchFamily="18" charset="0"/>
            </a:rPr>
            <a:t>Other surveys </a:t>
          </a:r>
        </a:p>
      </dgm:t>
    </dgm:pt>
    <dgm:pt modelId="{987EF2D7-2444-2E42-A8ED-AD5099B47A17}" type="parTrans" cxnId="{AD24B87E-9C17-B649-9BE2-055020218FD7}">
      <dgm:prSet/>
      <dgm:spPr/>
      <dgm:t>
        <a:bodyPr/>
        <a:lstStyle/>
        <a:p>
          <a:endParaRPr lang="en-US"/>
        </a:p>
      </dgm:t>
    </dgm:pt>
    <dgm:pt modelId="{F15DD1F1-DC63-484B-BD23-3FE6AEA742E9}" type="sibTrans" cxnId="{AD24B87E-9C17-B649-9BE2-055020218FD7}">
      <dgm:prSet/>
      <dgm:spPr/>
      <dgm:t>
        <a:bodyPr/>
        <a:lstStyle/>
        <a:p>
          <a:endParaRPr lang="en-US"/>
        </a:p>
      </dgm:t>
    </dgm:pt>
    <dgm:pt modelId="{21339126-C268-4B74-8DE6-B0E076142749}" type="pres">
      <dgm:prSet presAssocID="{84C7B1D1-1FEE-4ED4-9E48-5098F7582BF3}" presName="root" presStyleCnt="0">
        <dgm:presLayoutVars>
          <dgm:dir/>
          <dgm:resizeHandles val="exact"/>
        </dgm:presLayoutVars>
      </dgm:prSet>
      <dgm:spPr/>
    </dgm:pt>
    <dgm:pt modelId="{79263345-FEC4-46FA-B396-0E2992CE0252}" type="pres">
      <dgm:prSet presAssocID="{B5A062BF-5A84-4ABF-9A16-2966593F6426}" presName="compNode" presStyleCnt="0"/>
      <dgm:spPr/>
    </dgm:pt>
    <dgm:pt modelId="{DEEA6396-EC06-4F96-A065-FFBB1E04B9ED}" type="pres">
      <dgm:prSet presAssocID="{B5A062BF-5A84-4ABF-9A16-2966593F6426}"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ar chart"/>
        </a:ext>
      </dgm:extLst>
    </dgm:pt>
    <dgm:pt modelId="{8FACFFD1-D7D7-412B-A5B1-D67AA44E0EC2}" type="pres">
      <dgm:prSet presAssocID="{B5A062BF-5A84-4ABF-9A16-2966593F6426}" presName="iconSpace" presStyleCnt="0"/>
      <dgm:spPr/>
    </dgm:pt>
    <dgm:pt modelId="{9453B525-359F-42F5-968F-9F8A59FC376A}" type="pres">
      <dgm:prSet presAssocID="{B5A062BF-5A84-4ABF-9A16-2966593F6426}" presName="parTx" presStyleLbl="revTx" presStyleIdx="0" presStyleCnt="4">
        <dgm:presLayoutVars>
          <dgm:chMax val="0"/>
          <dgm:chPref val="0"/>
        </dgm:presLayoutVars>
      </dgm:prSet>
      <dgm:spPr/>
    </dgm:pt>
    <dgm:pt modelId="{E5AB5A3B-543A-4EDA-B445-A273A5FDD58D}" type="pres">
      <dgm:prSet presAssocID="{B5A062BF-5A84-4ABF-9A16-2966593F6426}" presName="txSpace" presStyleCnt="0"/>
      <dgm:spPr/>
    </dgm:pt>
    <dgm:pt modelId="{D655C0B0-B1A2-4561-A07B-F71A633436D4}" type="pres">
      <dgm:prSet presAssocID="{B5A062BF-5A84-4ABF-9A16-2966593F6426}" presName="desTx" presStyleLbl="revTx" presStyleIdx="1" presStyleCnt="4">
        <dgm:presLayoutVars/>
      </dgm:prSet>
      <dgm:spPr/>
    </dgm:pt>
    <dgm:pt modelId="{D6B97AF3-A520-4206-B997-014B24A6BBD4}" type="pres">
      <dgm:prSet presAssocID="{895FC3E9-9720-4E91-AD05-2A79535D5874}" presName="sibTrans" presStyleCnt="0"/>
      <dgm:spPr/>
    </dgm:pt>
    <dgm:pt modelId="{D16219BD-DAB2-40DF-90A6-0F9FE2995170}" type="pres">
      <dgm:prSet presAssocID="{C7FA3787-6849-40A3-91BE-F9789AE35D77}" presName="compNode" presStyleCnt="0"/>
      <dgm:spPr/>
    </dgm:pt>
    <dgm:pt modelId="{9EB356E1-BF11-424C-A88F-5B9A5D7974A6}" type="pres">
      <dgm:prSet presAssocID="{C7FA3787-6849-40A3-91BE-F9789AE35D77}"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tatistics"/>
        </a:ext>
      </dgm:extLst>
    </dgm:pt>
    <dgm:pt modelId="{E0E9FEA7-56C1-4E8E-9412-5B33F93A519E}" type="pres">
      <dgm:prSet presAssocID="{C7FA3787-6849-40A3-91BE-F9789AE35D77}" presName="iconSpace" presStyleCnt="0"/>
      <dgm:spPr/>
    </dgm:pt>
    <dgm:pt modelId="{AB5141F4-1F34-44CA-B985-712E98C03F5D}" type="pres">
      <dgm:prSet presAssocID="{C7FA3787-6849-40A3-91BE-F9789AE35D77}" presName="parTx" presStyleLbl="revTx" presStyleIdx="2" presStyleCnt="4">
        <dgm:presLayoutVars>
          <dgm:chMax val="0"/>
          <dgm:chPref val="0"/>
        </dgm:presLayoutVars>
      </dgm:prSet>
      <dgm:spPr/>
    </dgm:pt>
    <dgm:pt modelId="{BEEA9C8E-6A77-4C52-AA9D-6B37CAA17F65}" type="pres">
      <dgm:prSet presAssocID="{C7FA3787-6849-40A3-91BE-F9789AE35D77}" presName="txSpace" presStyleCnt="0"/>
      <dgm:spPr/>
    </dgm:pt>
    <dgm:pt modelId="{B56F3BE8-3DE9-4FDF-BD94-68BA2957671D}" type="pres">
      <dgm:prSet presAssocID="{C7FA3787-6849-40A3-91BE-F9789AE35D77}" presName="desTx" presStyleLbl="revTx" presStyleIdx="3" presStyleCnt="4">
        <dgm:presLayoutVars/>
      </dgm:prSet>
      <dgm:spPr/>
    </dgm:pt>
  </dgm:ptLst>
  <dgm:cxnLst>
    <dgm:cxn modelId="{2B7B2009-6C32-0D40-A0AF-6511170E4BAD}" type="presOf" srcId="{11D553E2-5867-8349-83CB-93EE52B9A5E2}" destId="{B56F3BE8-3DE9-4FDF-BD94-68BA2957671D}" srcOrd="0" destOrd="5" presId="urn:microsoft.com/office/officeart/2018/5/layout/CenteredIconLabelDescriptionList"/>
    <dgm:cxn modelId="{D920BD0E-F2A6-DC4B-ABFD-0E3C88D3FD70}" type="presOf" srcId="{0A7F1005-A605-4F88-A457-8F343B517A0F}" destId="{D655C0B0-B1A2-4561-A07B-F71A633436D4}" srcOrd="0" destOrd="1" presId="urn:microsoft.com/office/officeart/2018/5/layout/CenteredIconLabelDescriptionList"/>
    <dgm:cxn modelId="{E9EA7316-95F2-44B2-9F6F-EEAE3D52DCA8}" srcId="{84C7B1D1-1FEE-4ED4-9E48-5098F7582BF3}" destId="{B5A062BF-5A84-4ABF-9A16-2966593F6426}" srcOrd="0" destOrd="0" parTransId="{1AC99459-0F01-4771-87A6-63E1700408F6}" sibTransId="{895FC3E9-9720-4E91-AD05-2A79535D5874}"/>
    <dgm:cxn modelId="{88BAB21E-9386-CB4F-B576-1CA64E12D901}" type="presOf" srcId="{83C4EB86-E073-EF47-9A8B-22177FCB70E0}" destId="{B56F3BE8-3DE9-4FDF-BD94-68BA2957671D}" srcOrd="0" destOrd="0" presId="urn:microsoft.com/office/officeart/2018/5/layout/CenteredIconLabelDescriptionList"/>
    <dgm:cxn modelId="{7BFD0A1F-405B-469D-9398-A0CD14CF0112}" srcId="{84C7B1D1-1FEE-4ED4-9E48-5098F7582BF3}" destId="{C7FA3787-6849-40A3-91BE-F9789AE35D77}" srcOrd="1" destOrd="0" parTransId="{2846A865-59AA-4DEC-B3D5-974DB31B8A9D}" sibTransId="{00806E54-451F-4BBB-BA23-DB2A66DECE9B}"/>
    <dgm:cxn modelId="{F7456125-3DE8-4A42-B554-2E94B172C4C9}" type="presOf" srcId="{C7FA3787-6849-40A3-91BE-F9789AE35D77}" destId="{AB5141F4-1F34-44CA-B985-712E98C03F5D}" srcOrd="0" destOrd="0" presId="urn:microsoft.com/office/officeart/2018/5/layout/CenteredIconLabelDescriptionList"/>
    <dgm:cxn modelId="{39917028-2FBC-1343-BA85-CCCF4D9006DE}" type="presOf" srcId="{84C7B1D1-1FEE-4ED4-9E48-5098F7582BF3}" destId="{21339126-C268-4B74-8DE6-B0E076142749}" srcOrd="0" destOrd="0" presId="urn:microsoft.com/office/officeart/2018/5/layout/CenteredIconLabelDescriptionList"/>
    <dgm:cxn modelId="{5158672A-14F2-4F69-AB82-B5202FFBD4EE}" srcId="{11D553E2-5867-8349-83CB-93EE52B9A5E2}" destId="{202F70BE-46AA-4E8C-9C0D-6D49FB400F90}" srcOrd="0" destOrd="0" parTransId="{B980F133-DC48-42BE-8E0C-D72BF89AFD22}" sibTransId="{0E347860-76A6-4001-A37B-78E40C6148C1}"/>
    <dgm:cxn modelId="{3B8C7C2D-54F4-7941-A4BE-C9771E523E34}" type="presOf" srcId="{B5A062BF-5A84-4ABF-9A16-2966593F6426}" destId="{9453B525-359F-42F5-968F-9F8A59FC376A}" srcOrd="0" destOrd="0" presId="urn:microsoft.com/office/officeart/2018/5/layout/CenteredIconLabelDescriptionList"/>
    <dgm:cxn modelId="{E9AB893E-F8F9-4BA2-BE7D-ED7ECD795747}" srcId="{11D553E2-5867-8349-83CB-93EE52B9A5E2}" destId="{171919EF-05A5-41BB-8DCF-618E2B671D4C}" srcOrd="1" destOrd="0" parTransId="{87314C79-3D76-4D95-92D4-A5194758EF1A}" sibTransId="{6DCCFF45-93D5-40C1-A829-DD46281A1F0B}"/>
    <dgm:cxn modelId="{3F02B844-6EBF-9048-B7FE-2C69B8199195}" type="presOf" srcId="{B5C9B186-AD7C-3C44-8BE2-8C042C3E8BD6}" destId="{B56F3BE8-3DE9-4FDF-BD94-68BA2957671D}" srcOrd="0" destOrd="3" presId="urn:microsoft.com/office/officeart/2018/5/layout/CenteredIconLabelDescriptionList"/>
    <dgm:cxn modelId="{35384A4E-C55A-C24A-90ED-381BBEF8E023}" type="presOf" srcId="{171919EF-05A5-41BB-8DCF-618E2B671D4C}" destId="{B56F3BE8-3DE9-4FDF-BD94-68BA2957671D}" srcOrd="0" destOrd="7" presId="urn:microsoft.com/office/officeart/2018/5/layout/CenteredIconLabelDescriptionList"/>
    <dgm:cxn modelId="{A1F0DA4E-D67F-CA46-BB18-6A40762380FB}" srcId="{83C4EB86-E073-EF47-9A8B-22177FCB70E0}" destId="{B5C9B186-AD7C-3C44-8BE2-8C042C3E8BD6}" srcOrd="2" destOrd="0" parTransId="{6C63DD05-D36E-4748-9389-B15991B44FCA}" sibTransId="{FCDCB414-E617-E24B-92B7-92C44AD878D4}"/>
    <dgm:cxn modelId="{4C0F4158-9B45-EE41-B582-CE6D4020BF12}" srcId="{83C4EB86-E073-EF47-9A8B-22177FCB70E0}" destId="{8A2EABBB-A862-754D-8DBF-BA94A579270F}" srcOrd="1" destOrd="0" parTransId="{E1FE40F4-109C-EF44-9796-B917EE1BFDBA}" sibTransId="{95C27AB0-3A57-1940-A0D4-525241206BC3}"/>
    <dgm:cxn modelId="{22A70159-6280-FB40-AEBD-FDED904D3C7A}" type="presOf" srcId="{187DF2FE-B782-E444-8E61-3A7F6A3FAF1E}" destId="{D655C0B0-B1A2-4561-A07B-F71A633436D4}" srcOrd="0" destOrd="6" presId="urn:microsoft.com/office/officeart/2018/5/layout/CenteredIconLabelDescriptionList"/>
    <dgm:cxn modelId="{4C383361-CF37-DA4C-8F2F-3E78D6BCD4F2}" srcId="{C7FA3787-6849-40A3-91BE-F9789AE35D77}" destId="{83C4EB86-E073-EF47-9A8B-22177FCB70E0}" srcOrd="0" destOrd="0" parTransId="{B3025D5C-A5F7-3E4F-8600-1546A3E3AE30}" sibTransId="{8291CEF8-D841-1D43-88AB-3518DED05E81}"/>
    <dgm:cxn modelId="{B9F4CF67-47F4-4FF0-AEC4-2C13A52CC69A}" srcId="{EB25F5A3-C4E0-463A-9ADD-F3166FB10ED8}" destId="{0A7F1005-A605-4F88-A457-8F343B517A0F}" srcOrd="0" destOrd="0" parTransId="{046AE70D-B779-4BD8-ADC6-B858284C82D3}" sibTransId="{86179CEE-E08E-498C-961F-4AC7F39EE6FC}"/>
    <dgm:cxn modelId="{125B0378-FCEF-40E4-9C7B-09BAD36D6C27}" srcId="{EB25F5A3-C4E0-463A-9ADD-F3166FB10ED8}" destId="{4B76E910-EBCD-470A-A365-34981DEC002B}" srcOrd="2" destOrd="0" parTransId="{046D726C-C0FB-4877-A4E9-5D277E49DDC8}" sibTransId="{61168713-867E-450B-82B0-96F2A6C650A9}"/>
    <dgm:cxn modelId="{AD24B87E-9C17-B649-9BE2-055020218FD7}" srcId="{77B5C2E7-68C6-2C44-B131-9547ACCE2361}" destId="{71837560-FB73-6A43-8549-33022865301B}" srcOrd="2" destOrd="0" parTransId="{987EF2D7-2444-2E42-A8ED-AD5099B47A17}" sibTransId="{F15DD1F1-DC63-484B-BD23-3FE6AEA742E9}"/>
    <dgm:cxn modelId="{975FC182-283E-CF4C-ADEB-3526873D02DE}" srcId="{77B5C2E7-68C6-2C44-B131-9547ACCE2361}" destId="{187DF2FE-B782-E444-8E61-3A7F6A3FAF1E}" srcOrd="0" destOrd="0" parTransId="{52A6543B-119B-1645-ACF3-19976F294D1A}" sibTransId="{B574C092-60C7-884E-AC47-9A99055E3A53}"/>
    <dgm:cxn modelId="{290CD986-D2CE-3845-A72D-7AA3DAA8B8A2}" type="presOf" srcId="{D1A54E21-1D45-4741-851D-5FBE1C39D9A5}" destId="{D655C0B0-B1A2-4561-A07B-F71A633436D4}" srcOrd="0" destOrd="2" presId="urn:microsoft.com/office/officeart/2018/5/layout/CenteredIconLabelDescriptionList"/>
    <dgm:cxn modelId="{8723B68C-7936-2E42-BD26-5163AE98B073}" type="presOf" srcId="{BD999F89-4BEC-4E00-BC27-4C8F6B76F0A3}" destId="{B56F3BE8-3DE9-4FDF-BD94-68BA2957671D}" srcOrd="0" destOrd="8" presId="urn:microsoft.com/office/officeart/2018/5/layout/CenteredIconLabelDescriptionList"/>
    <dgm:cxn modelId="{5897338D-D5D3-BF40-8E35-ED56343083D4}" srcId="{C7FA3787-6849-40A3-91BE-F9789AE35D77}" destId="{11D553E2-5867-8349-83CB-93EE52B9A5E2}" srcOrd="1" destOrd="0" parTransId="{5C511FCB-7139-A647-BF68-DE6E28E110A0}" sibTransId="{67ABE0E1-B70F-6449-A6F6-A9C725907633}"/>
    <dgm:cxn modelId="{BA475393-DFB0-5247-90AC-B2E3F57FF5C7}" srcId="{83C4EB86-E073-EF47-9A8B-22177FCB70E0}" destId="{7124DE78-15B4-DF46-8C7B-0E55B3A6777F}" srcOrd="0" destOrd="0" parTransId="{755EB59F-5345-1F4B-8084-24377F54CADE}" sibTransId="{4A2BF6F6-5379-6A48-A0A4-A6BA345DD3E8}"/>
    <dgm:cxn modelId="{C3B4BF9C-015A-204D-BC9B-7E57D71F2479}" type="presOf" srcId="{4B76E910-EBCD-470A-A365-34981DEC002B}" destId="{D655C0B0-B1A2-4561-A07B-F71A633436D4}" srcOrd="0" destOrd="3" presId="urn:microsoft.com/office/officeart/2018/5/layout/CenteredIconLabelDescriptionList"/>
    <dgm:cxn modelId="{EAA06FB1-E523-8647-98A4-562E9BA8624E}" srcId="{EB25F5A3-C4E0-463A-9ADD-F3166FB10ED8}" destId="{6CE0BEFE-D050-C148-A732-B4BE257BBE5B}" srcOrd="3" destOrd="0" parTransId="{BE932585-9058-8442-9357-8BEAAA5E0961}" sibTransId="{C161C635-870A-7E40-B401-32E812D5F741}"/>
    <dgm:cxn modelId="{65605CB2-2307-984E-8C04-0AA58A3C9664}" type="presOf" srcId="{202F70BE-46AA-4E8C-9C0D-6D49FB400F90}" destId="{B56F3BE8-3DE9-4FDF-BD94-68BA2957671D}" srcOrd="0" destOrd="6" presId="urn:microsoft.com/office/officeart/2018/5/layout/CenteredIconLabelDescriptionList"/>
    <dgm:cxn modelId="{8EC475B5-F63B-FD44-9982-E41864FE06D5}" type="presOf" srcId="{6CE0BEFE-D050-C148-A732-B4BE257BBE5B}" destId="{D655C0B0-B1A2-4561-A07B-F71A633436D4}" srcOrd="0" destOrd="4" presId="urn:microsoft.com/office/officeart/2018/5/layout/CenteredIconLabelDescriptionList"/>
    <dgm:cxn modelId="{6D0389B7-18F8-E247-AA8C-D3717BAEA1A4}" type="presOf" srcId="{73EF1AB1-027B-DE4D-A4AA-BC6D27A929EC}" destId="{B56F3BE8-3DE9-4FDF-BD94-68BA2957671D}" srcOrd="0" destOrd="4" presId="urn:microsoft.com/office/officeart/2018/5/layout/CenteredIconLabelDescriptionList"/>
    <dgm:cxn modelId="{80881CBA-B29F-C144-9CF6-82D3D836B8AC}" type="presOf" srcId="{77B5C2E7-68C6-2C44-B131-9547ACCE2361}" destId="{D655C0B0-B1A2-4561-A07B-F71A633436D4}" srcOrd="0" destOrd="5" presId="urn:microsoft.com/office/officeart/2018/5/layout/CenteredIconLabelDescriptionList"/>
    <dgm:cxn modelId="{26648AC4-63A1-A446-92CE-2CD917796357}" srcId="{B5A062BF-5A84-4ABF-9A16-2966593F6426}" destId="{77B5C2E7-68C6-2C44-B131-9547ACCE2361}" srcOrd="1" destOrd="0" parTransId="{568EABD3-FEA6-DA4E-B7EC-5EC2D753D2B5}" sibTransId="{6A4EA9F0-6027-784B-96FA-C538DE7FAB11}"/>
    <dgm:cxn modelId="{9792ABC4-1F86-004A-ACA7-DAB19158E9C8}" type="presOf" srcId="{EB25F5A3-C4E0-463A-9ADD-F3166FB10ED8}" destId="{D655C0B0-B1A2-4561-A07B-F71A633436D4}" srcOrd="0" destOrd="0" presId="urn:microsoft.com/office/officeart/2018/5/layout/CenteredIconLabelDescriptionList"/>
    <dgm:cxn modelId="{AD5C8ACA-DB2A-3843-AC1E-0A9B9135FD08}" type="presOf" srcId="{71837560-FB73-6A43-8549-33022865301B}" destId="{D655C0B0-B1A2-4561-A07B-F71A633436D4}" srcOrd="0" destOrd="8" presId="urn:microsoft.com/office/officeart/2018/5/layout/CenteredIconLabelDescriptionList"/>
    <dgm:cxn modelId="{923743CB-B82F-4AAB-9D4C-898538B1F6F6}" srcId="{EB25F5A3-C4E0-463A-9ADD-F3166FB10ED8}" destId="{D1A54E21-1D45-4741-851D-5FBE1C39D9A5}" srcOrd="1" destOrd="0" parTransId="{C0B3CF4E-A2F9-4208-B1EE-6BFF8E602F7F}" sibTransId="{E31D33F4-CE5F-4CFE-84A6-974A525AB386}"/>
    <dgm:cxn modelId="{EC429ECC-965F-4F22-90D8-DD5369F287E6}" srcId="{11D553E2-5867-8349-83CB-93EE52B9A5E2}" destId="{BD999F89-4BEC-4E00-BC27-4C8F6B76F0A3}" srcOrd="2" destOrd="0" parTransId="{FA224B7D-372E-483A-A930-CBBBA0A18F7F}" sibTransId="{61473A37-926A-4F65-9C94-4293CFCCA157}"/>
    <dgm:cxn modelId="{982CAED1-4D0A-504D-A56C-6F3E8A11F386}" type="presOf" srcId="{8A2EABBB-A862-754D-8DBF-BA94A579270F}" destId="{B56F3BE8-3DE9-4FDF-BD94-68BA2957671D}" srcOrd="0" destOrd="2" presId="urn:microsoft.com/office/officeart/2018/5/layout/CenteredIconLabelDescriptionList"/>
    <dgm:cxn modelId="{ACF26CD3-EB54-0041-A064-623899ECFBB4}" srcId="{77B5C2E7-68C6-2C44-B131-9547ACCE2361}" destId="{0583A1F0-5ABF-3545-89A0-E03D94E1A224}" srcOrd="1" destOrd="0" parTransId="{8CA200F5-3DDD-D547-A68C-D4830A505B40}" sibTransId="{5C978CC6-C640-E34A-8673-12E179955561}"/>
    <dgm:cxn modelId="{2FF29CE6-19D1-FA40-B423-3F9C850026E7}" type="presOf" srcId="{7124DE78-15B4-DF46-8C7B-0E55B3A6777F}" destId="{B56F3BE8-3DE9-4FDF-BD94-68BA2957671D}" srcOrd="0" destOrd="1" presId="urn:microsoft.com/office/officeart/2018/5/layout/CenteredIconLabelDescriptionList"/>
    <dgm:cxn modelId="{E4A118EF-4553-794E-ABC9-7D844ED2329E}" type="presOf" srcId="{0583A1F0-5ABF-3545-89A0-E03D94E1A224}" destId="{D655C0B0-B1A2-4561-A07B-F71A633436D4}" srcOrd="0" destOrd="7" presId="urn:microsoft.com/office/officeart/2018/5/layout/CenteredIconLabelDescriptionList"/>
    <dgm:cxn modelId="{69BF5FF0-8260-4461-A219-4F051D026D96}" srcId="{B5A062BF-5A84-4ABF-9A16-2966593F6426}" destId="{EB25F5A3-C4E0-463A-9ADD-F3166FB10ED8}" srcOrd="0" destOrd="0" parTransId="{8E024001-D846-4763-BA7F-6713020F621A}" sibTransId="{A861C3F2-A178-485A-B2A5-D3EAE8816940}"/>
    <dgm:cxn modelId="{3C9A0DFE-603F-D443-9863-A6BB9A2FC223}" srcId="{83C4EB86-E073-EF47-9A8B-22177FCB70E0}" destId="{73EF1AB1-027B-DE4D-A4AA-BC6D27A929EC}" srcOrd="3" destOrd="0" parTransId="{5EC510C8-4296-2C4F-846C-EC401D44B239}" sibTransId="{7BFF6814-87A7-C64C-8E2B-2676AE856A93}"/>
    <dgm:cxn modelId="{7AA43C5A-0884-C14C-BE02-6D3CB21486F7}" type="presParOf" srcId="{21339126-C268-4B74-8DE6-B0E076142749}" destId="{79263345-FEC4-46FA-B396-0E2992CE0252}" srcOrd="0" destOrd="0" presId="urn:microsoft.com/office/officeart/2018/5/layout/CenteredIconLabelDescriptionList"/>
    <dgm:cxn modelId="{D96D6E1C-FD4B-854A-81C6-893881C24912}" type="presParOf" srcId="{79263345-FEC4-46FA-B396-0E2992CE0252}" destId="{DEEA6396-EC06-4F96-A065-FFBB1E04B9ED}" srcOrd="0" destOrd="0" presId="urn:microsoft.com/office/officeart/2018/5/layout/CenteredIconLabelDescriptionList"/>
    <dgm:cxn modelId="{08E13071-ADDC-9C4F-B489-F26E51AFA930}" type="presParOf" srcId="{79263345-FEC4-46FA-B396-0E2992CE0252}" destId="{8FACFFD1-D7D7-412B-A5B1-D67AA44E0EC2}" srcOrd="1" destOrd="0" presId="urn:microsoft.com/office/officeart/2018/5/layout/CenteredIconLabelDescriptionList"/>
    <dgm:cxn modelId="{3C1A65C0-9DC2-AF46-87A5-05627374BB69}" type="presParOf" srcId="{79263345-FEC4-46FA-B396-0E2992CE0252}" destId="{9453B525-359F-42F5-968F-9F8A59FC376A}" srcOrd="2" destOrd="0" presId="urn:microsoft.com/office/officeart/2018/5/layout/CenteredIconLabelDescriptionList"/>
    <dgm:cxn modelId="{C5D45F06-B6CD-0441-944C-6A93A5B74C3B}" type="presParOf" srcId="{79263345-FEC4-46FA-B396-0E2992CE0252}" destId="{E5AB5A3B-543A-4EDA-B445-A273A5FDD58D}" srcOrd="3" destOrd="0" presId="urn:microsoft.com/office/officeart/2018/5/layout/CenteredIconLabelDescriptionList"/>
    <dgm:cxn modelId="{CFB0BCB0-E31A-A447-9072-31CCFC4E4476}" type="presParOf" srcId="{79263345-FEC4-46FA-B396-0E2992CE0252}" destId="{D655C0B0-B1A2-4561-A07B-F71A633436D4}" srcOrd="4" destOrd="0" presId="urn:microsoft.com/office/officeart/2018/5/layout/CenteredIconLabelDescriptionList"/>
    <dgm:cxn modelId="{EFF1E2DC-0E2A-8A4F-A7E2-4DFABCBA7801}" type="presParOf" srcId="{21339126-C268-4B74-8DE6-B0E076142749}" destId="{D6B97AF3-A520-4206-B997-014B24A6BBD4}" srcOrd="1" destOrd="0" presId="urn:microsoft.com/office/officeart/2018/5/layout/CenteredIconLabelDescriptionList"/>
    <dgm:cxn modelId="{36A81E17-5266-EF4A-80BC-5FE9D1FA1589}" type="presParOf" srcId="{21339126-C268-4B74-8DE6-B0E076142749}" destId="{D16219BD-DAB2-40DF-90A6-0F9FE2995170}" srcOrd="2" destOrd="0" presId="urn:microsoft.com/office/officeart/2018/5/layout/CenteredIconLabelDescriptionList"/>
    <dgm:cxn modelId="{05765910-060C-964B-B82B-A826E734588F}" type="presParOf" srcId="{D16219BD-DAB2-40DF-90A6-0F9FE2995170}" destId="{9EB356E1-BF11-424C-A88F-5B9A5D7974A6}" srcOrd="0" destOrd="0" presId="urn:microsoft.com/office/officeart/2018/5/layout/CenteredIconLabelDescriptionList"/>
    <dgm:cxn modelId="{116A2B64-7BCA-5B48-A72E-B2054149614F}" type="presParOf" srcId="{D16219BD-DAB2-40DF-90A6-0F9FE2995170}" destId="{E0E9FEA7-56C1-4E8E-9412-5B33F93A519E}" srcOrd="1" destOrd="0" presId="urn:microsoft.com/office/officeart/2018/5/layout/CenteredIconLabelDescriptionList"/>
    <dgm:cxn modelId="{AF66BA94-D4B4-0746-B4ED-FB7253FE7784}" type="presParOf" srcId="{D16219BD-DAB2-40DF-90A6-0F9FE2995170}" destId="{AB5141F4-1F34-44CA-B985-712E98C03F5D}" srcOrd="2" destOrd="0" presId="urn:microsoft.com/office/officeart/2018/5/layout/CenteredIconLabelDescriptionList"/>
    <dgm:cxn modelId="{CC52BFE8-3710-F94E-90BE-B3E9B1B50B58}" type="presParOf" srcId="{D16219BD-DAB2-40DF-90A6-0F9FE2995170}" destId="{BEEA9C8E-6A77-4C52-AA9D-6B37CAA17F65}" srcOrd="3" destOrd="0" presId="urn:microsoft.com/office/officeart/2018/5/layout/CenteredIconLabelDescriptionList"/>
    <dgm:cxn modelId="{8310BD4F-6B30-054F-A391-DA672CF66ACE}" type="presParOf" srcId="{D16219BD-DAB2-40DF-90A6-0F9FE2995170}" destId="{B56F3BE8-3DE9-4FDF-BD94-68BA2957671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513606-8EE6-4351-8652-216CED9A9F0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FB7FDB4-1F7A-41D9-9DEC-4B2CE8B1E3CD}">
      <dgm:prSet custT="1"/>
      <dgm:spPr/>
      <dgm:t>
        <a:bodyPr/>
        <a:lstStyle/>
        <a:p>
          <a:pPr>
            <a:defRPr b="1"/>
          </a:pPr>
          <a:r>
            <a:rPr lang="en-US" sz="2200" b="1" u="sng">
              <a:hlinkClick xmlns:r="http://schemas.openxmlformats.org/officeDocument/2006/relationships" r:id="rId1"/>
            </a:rPr>
            <a:t>Data </a:t>
          </a:r>
          <a:endParaRPr lang="en-US" sz="2200"/>
        </a:p>
      </dgm:t>
    </dgm:pt>
    <dgm:pt modelId="{82959643-C0F8-4D2A-8B47-2BB65C880378}" type="parTrans" cxnId="{3DC51B89-0ACA-467A-BE32-C77F6EDE6F25}">
      <dgm:prSet/>
      <dgm:spPr/>
      <dgm:t>
        <a:bodyPr/>
        <a:lstStyle/>
        <a:p>
          <a:endParaRPr lang="en-US"/>
        </a:p>
      </dgm:t>
    </dgm:pt>
    <dgm:pt modelId="{D486ACA8-647B-4B47-A0FB-FB401A978179}" type="sibTrans" cxnId="{3DC51B89-0ACA-467A-BE32-C77F6EDE6F25}">
      <dgm:prSet/>
      <dgm:spPr/>
      <dgm:t>
        <a:bodyPr/>
        <a:lstStyle/>
        <a:p>
          <a:endParaRPr lang="en-US"/>
        </a:p>
      </dgm:t>
    </dgm:pt>
    <dgm:pt modelId="{12CA1E96-B0DF-4708-83E8-3F118DF568D5}">
      <dgm:prSet custT="1"/>
      <dgm:spPr/>
      <dgm:t>
        <a:bodyPr/>
        <a:lstStyle/>
        <a:p>
          <a:r>
            <a:rPr lang="en-US" sz="2200" u="sng"/>
            <a:t>Experimental Data</a:t>
          </a:r>
          <a:endParaRPr lang="en-US" sz="2200"/>
        </a:p>
      </dgm:t>
    </dgm:pt>
    <dgm:pt modelId="{17F4FFCD-49BE-4F03-86F4-2F98B8F29FA2}" type="parTrans" cxnId="{F7CA1365-282D-403B-9EB2-3B9C59D10C3D}">
      <dgm:prSet/>
      <dgm:spPr/>
      <dgm:t>
        <a:bodyPr/>
        <a:lstStyle/>
        <a:p>
          <a:endParaRPr lang="en-US"/>
        </a:p>
      </dgm:t>
    </dgm:pt>
    <dgm:pt modelId="{2D5CE41C-995D-4C08-8290-A7295892D858}" type="sibTrans" cxnId="{F7CA1365-282D-403B-9EB2-3B9C59D10C3D}">
      <dgm:prSet/>
      <dgm:spPr/>
      <dgm:t>
        <a:bodyPr/>
        <a:lstStyle/>
        <a:p>
          <a:endParaRPr lang="en-US"/>
        </a:p>
      </dgm:t>
    </dgm:pt>
    <dgm:pt modelId="{70B805D1-AA06-4649-AA42-EEAD7391AC80}">
      <dgm:prSet custT="1"/>
      <dgm:spPr/>
      <dgm:t>
        <a:bodyPr/>
        <a:lstStyle/>
        <a:p>
          <a:r>
            <a:rPr lang="en-US" sz="2200" u="sng"/>
            <a:t>Affect/emotions</a:t>
          </a:r>
          <a:endParaRPr lang="en-US" sz="2200"/>
        </a:p>
      </dgm:t>
    </dgm:pt>
    <dgm:pt modelId="{794048C2-4695-4EEC-BE91-1950F1D086EA}" type="parTrans" cxnId="{BD806DBE-84D2-4F63-97ED-8C481D773420}">
      <dgm:prSet/>
      <dgm:spPr/>
      <dgm:t>
        <a:bodyPr/>
        <a:lstStyle/>
        <a:p>
          <a:endParaRPr lang="en-US"/>
        </a:p>
      </dgm:t>
    </dgm:pt>
    <dgm:pt modelId="{642F3C01-882F-4B18-91C6-B820B2BC8FFC}" type="sibTrans" cxnId="{BD806DBE-84D2-4F63-97ED-8C481D773420}">
      <dgm:prSet/>
      <dgm:spPr/>
      <dgm:t>
        <a:bodyPr/>
        <a:lstStyle/>
        <a:p>
          <a:endParaRPr lang="en-US"/>
        </a:p>
      </dgm:t>
    </dgm:pt>
    <dgm:pt modelId="{D4CF01B6-580A-4925-B7CE-31B550545D76}">
      <dgm:prSet custT="1"/>
      <dgm:spPr/>
      <dgm:t>
        <a:bodyPr/>
        <a:lstStyle/>
        <a:p>
          <a:r>
            <a:rPr lang="en-US" sz="2200" u="sng" dirty="0"/>
            <a:t>Cognitive  </a:t>
          </a:r>
          <a:endParaRPr lang="en-US" sz="2200" dirty="0"/>
        </a:p>
      </dgm:t>
    </dgm:pt>
    <dgm:pt modelId="{4F3137A8-85E7-4EB7-8C81-9A4CE73C80D5}" type="parTrans" cxnId="{0532BDAD-0338-4CBF-B0BC-CC158CA743FB}">
      <dgm:prSet/>
      <dgm:spPr/>
      <dgm:t>
        <a:bodyPr/>
        <a:lstStyle/>
        <a:p>
          <a:endParaRPr lang="en-US"/>
        </a:p>
      </dgm:t>
    </dgm:pt>
    <dgm:pt modelId="{8C610045-6140-4503-80BA-43603391F68B}" type="sibTrans" cxnId="{0532BDAD-0338-4CBF-B0BC-CC158CA743FB}">
      <dgm:prSet/>
      <dgm:spPr/>
      <dgm:t>
        <a:bodyPr/>
        <a:lstStyle/>
        <a:p>
          <a:endParaRPr lang="en-US"/>
        </a:p>
      </dgm:t>
    </dgm:pt>
    <dgm:pt modelId="{CEF32451-C3FB-4D2D-AD3A-5252C39DBF55}">
      <dgm:prSet custT="1"/>
      <dgm:spPr/>
      <dgm:t>
        <a:bodyPr/>
        <a:lstStyle/>
        <a:p>
          <a:r>
            <a:rPr lang="en-US" sz="2200" u="sng"/>
            <a:t>Control group</a:t>
          </a:r>
          <a:endParaRPr lang="en-US" sz="2200"/>
        </a:p>
      </dgm:t>
    </dgm:pt>
    <dgm:pt modelId="{1955C5F6-2157-4422-9B5F-89425632D78F}" type="parTrans" cxnId="{5D2F11D1-ADC4-4AA7-9DC1-B31A0BF4E6F3}">
      <dgm:prSet/>
      <dgm:spPr/>
      <dgm:t>
        <a:bodyPr/>
        <a:lstStyle/>
        <a:p>
          <a:endParaRPr lang="en-US"/>
        </a:p>
      </dgm:t>
    </dgm:pt>
    <dgm:pt modelId="{1516A049-F991-4913-AFF0-55DAF39317D0}" type="sibTrans" cxnId="{5D2F11D1-ADC4-4AA7-9DC1-B31A0BF4E6F3}">
      <dgm:prSet/>
      <dgm:spPr/>
      <dgm:t>
        <a:bodyPr/>
        <a:lstStyle/>
        <a:p>
          <a:endParaRPr lang="en-US"/>
        </a:p>
      </dgm:t>
    </dgm:pt>
    <dgm:pt modelId="{3E3FD7A6-125C-4092-A449-E07BAA97C16F}">
      <dgm:prSet custT="1"/>
      <dgm:spPr/>
      <dgm:t>
        <a:bodyPr/>
        <a:lstStyle/>
        <a:p>
          <a:r>
            <a:rPr lang="en-US" sz="2200"/>
            <a:t>Additional Survey Data </a:t>
          </a:r>
        </a:p>
      </dgm:t>
    </dgm:pt>
    <dgm:pt modelId="{E79FFC7A-1DDA-4F94-BB96-3C7F3726A28D}" type="parTrans" cxnId="{EB67647E-BACE-48E4-BAC9-CCDCE82E259F}">
      <dgm:prSet/>
      <dgm:spPr/>
      <dgm:t>
        <a:bodyPr/>
        <a:lstStyle/>
        <a:p>
          <a:endParaRPr lang="en-US"/>
        </a:p>
      </dgm:t>
    </dgm:pt>
    <dgm:pt modelId="{3F14C16F-B81B-45C2-9695-4916084F7F00}" type="sibTrans" cxnId="{EB67647E-BACE-48E4-BAC9-CCDCE82E259F}">
      <dgm:prSet/>
      <dgm:spPr/>
      <dgm:t>
        <a:bodyPr/>
        <a:lstStyle/>
        <a:p>
          <a:endParaRPr lang="en-US"/>
        </a:p>
      </dgm:t>
    </dgm:pt>
    <dgm:pt modelId="{E55491E6-AF6F-4A98-B420-747B60B6F8FA}">
      <dgm:prSet custT="1"/>
      <dgm:spPr/>
      <dgm:t>
        <a:bodyPr/>
        <a:lstStyle/>
        <a:p>
          <a:r>
            <a:rPr lang="en-US" sz="2200" u="sng">
              <a:hlinkClick xmlns:r="http://schemas.openxmlformats.org/officeDocument/2006/relationships" r:id="rId1"/>
            </a:rPr>
            <a:t>World Values Survey</a:t>
          </a:r>
          <a:r>
            <a:rPr lang="en-US" sz="2200" u="sng"/>
            <a:t> </a:t>
          </a:r>
          <a:endParaRPr lang="en-US" sz="2200"/>
        </a:p>
      </dgm:t>
    </dgm:pt>
    <dgm:pt modelId="{34737078-5B3D-45B8-8A2E-AA3F25429CA3}" type="parTrans" cxnId="{0E1F3876-ECF0-4046-9EA0-02BC1C10ACBA}">
      <dgm:prSet/>
      <dgm:spPr/>
      <dgm:t>
        <a:bodyPr/>
        <a:lstStyle/>
        <a:p>
          <a:endParaRPr lang="en-US"/>
        </a:p>
      </dgm:t>
    </dgm:pt>
    <dgm:pt modelId="{B6313F74-A643-4EC2-88A2-9EE0859E748A}" type="sibTrans" cxnId="{0E1F3876-ECF0-4046-9EA0-02BC1C10ACBA}">
      <dgm:prSet/>
      <dgm:spPr/>
      <dgm:t>
        <a:bodyPr/>
        <a:lstStyle/>
        <a:p>
          <a:endParaRPr lang="en-US"/>
        </a:p>
      </dgm:t>
    </dgm:pt>
    <dgm:pt modelId="{D5A91035-0B8D-4F5E-A1E8-A3D4EB1090B3}">
      <dgm:prSet custT="1"/>
      <dgm:spPr/>
      <dgm:t>
        <a:bodyPr/>
        <a:lstStyle/>
        <a:p>
          <a:r>
            <a:rPr lang="en-US" sz="2200"/>
            <a:t>Pew Research</a:t>
          </a:r>
        </a:p>
      </dgm:t>
    </dgm:pt>
    <dgm:pt modelId="{198CFDA1-EB68-4698-8E53-2E10BD6BE049}" type="parTrans" cxnId="{AA880BCA-3FC5-4E1F-B497-4D83DB010106}">
      <dgm:prSet/>
      <dgm:spPr/>
      <dgm:t>
        <a:bodyPr/>
        <a:lstStyle/>
        <a:p>
          <a:endParaRPr lang="en-US"/>
        </a:p>
      </dgm:t>
    </dgm:pt>
    <dgm:pt modelId="{583B5146-BDAC-47C8-BED6-AF5BF84149FD}" type="sibTrans" cxnId="{AA880BCA-3FC5-4E1F-B497-4D83DB010106}">
      <dgm:prSet/>
      <dgm:spPr/>
      <dgm:t>
        <a:bodyPr/>
        <a:lstStyle/>
        <a:p>
          <a:endParaRPr lang="en-US"/>
        </a:p>
      </dgm:t>
    </dgm:pt>
    <dgm:pt modelId="{0A4D79F6-0200-420F-AFE6-B64F4084918A}">
      <dgm:prSet custT="1"/>
      <dgm:spPr/>
      <dgm:t>
        <a:bodyPr/>
        <a:lstStyle/>
        <a:p>
          <a:r>
            <a:rPr lang="en-US" sz="2200"/>
            <a:t>Other surveys </a:t>
          </a:r>
        </a:p>
      </dgm:t>
    </dgm:pt>
    <dgm:pt modelId="{EF94B2C3-0124-4FCC-9A4D-51FA0960095B}" type="parTrans" cxnId="{1C4DA9B8-384E-4F36-98E3-62542247249A}">
      <dgm:prSet/>
      <dgm:spPr/>
      <dgm:t>
        <a:bodyPr/>
        <a:lstStyle/>
        <a:p>
          <a:endParaRPr lang="en-US"/>
        </a:p>
      </dgm:t>
    </dgm:pt>
    <dgm:pt modelId="{EBCAB618-9C1C-460F-BED7-B2529AA67402}" type="sibTrans" cxnId="{1C4DA9B8-384E-4F36-98E3-62542247249A}">
      <dgm:prSet/>
      <dgm:spPr/>
      <dgm:t>
        <a:bodyPr/>
        <a:lstStyle/>
        <a:p>
          <a:endParaRPr lang="en-US"/>
        </a:p>
      </dgm:t>
    </dgm:pt>
    <dgm:pt modelId="{6F3D7F58-CBD6-4FED-9A39-91E8021F782E}">
      <dgm:prSet custT="1"/>
      <dgm:spPr/>
      <dgm:t>
        <a:bodyPr/>
        <a:lstStyle/>
        <a:p>
          <a:pPr>
            <a:defRPr b="1"/>
          </a:pPr>
          <a:r>
            <a:rPr lang="en-US" sz="2200" b="1" u="sng">
              <a:hlinkClick xmlns:r="http://schemas.openxmlformats.org/officeDocument/2006/relationships" r:id="rId1"/>
            </a:rPr>
            <a:t>Methods  </a:t>
          </a:r>
          <a:endParaRPr lang="en-US" sz="2200"/>
        </a:p>
      </dgm:t>
    </dgm:pt>
    <dgm:pt modelId="{D6AC404C-2D53-4AFC-A42F-465F6335F266}" type="parTrans" cxnId="{0E6C3E07-2DFE-4524-AA4F-05D5804ACCC5}">
      <dgm:prSet/>
      <dgm:spPr/>
      <dgm:t>
        <a:bodyPr/>
        <a:lstStyle/>
        <a:p>
          <a:endParaRPr lang="en-US"/>
        </a:p>
      </dgm:t>
    </dgm:pt>
    <dgm:pt modelId="{37E6420A-BBDB-4B6E-BA70-97C6A47C019B}" type="sibTrans" cxnId="{0E6C3E07-2DFE-4524-AA4F-05D5804ACCC5}">
      <dgm:prSet/>
      <dgm:spPr/>
      <dgm:t>
        <a:bodyPr/>
        <a:lstStyle/>
        <a:p>
          <a:endParaRPr lang="en-US"/>
        </a:p>
      </dgm:t>
    </dgm:pt>
    <dgm:pt modelId="{B9545ABD-6DFF-42E0-9B53-C2B2A563F609}">
      <dgm:prSet custT="1"/>
      <dgm:spPr/>
      <dgm:t>
        <a:bodyPr/>
        <a:lstStyle/>
        <a:p>
          <a:r>
            <a:rPr lang="en-US" sz="2200" u="sng"/>
            <a:t>Experimental </a:t>
          </a:r>
          <a:endParaRPr lang="en-US" sz="2200"/>
        </a:p>
      </dgm:t>
    </dgm:pt>
    <dgm:pt modelId="{4A46729C-46E1-414F-A515-57D9C75B6FBF}" type="parTrans" cxnId="{1983D69F-D1D8-487F-BBC2-2CCA35DCD23E}">
      <dgm:prSet/>
      <dgm:spPr/>
      <dgm:t>
        <a:bodyPr/>
        <a:lstStyle/>
        <a:p>
          <a:endParaRPr lang="en-US"/>
        </a:p>
      </dgm:t>
    </dgm:pt>
    <dgm:pt modelId="{263DC2F2-215E-4FA8-B166-D67391EAAB39}" type="sibTrans" cxnId="{1983D69F-D1D8-487F-BBC2-2CCA35DCD23E}">
      <dgm:prSet/>
      <dgm:spPr/>
      <dgm:t>
        <a:bodyPr/>
        <a:lstStyle/>
        <a:p>
          <a:endParaRPr lang="en-US"/>
        </a:p>
      </dgm:t>
    </dgm:pt>
    <dgm:pt modelId="{A3C65C30-FFCF-4C9D-ABCE-237E4F932D43}">
      <dgm:prSet custT="1"/>
      <dgm:spPr/>
      <dgm:t>
        <a:bodyPr/>
        <a:lstStyle/>
        <a:p>
          <a:r>
            <a:rPr lang="en-US" sz="2200" u="sng" dirty="0"/>
            <a:t>Data Preprocessing </a:t>
          </a:r>
          <a:endParaRPr lang="en-US" sz="2200" dirty="0"/>
        </a:p>
      </dgm:t>
    </dgm:pt>
    <dgm:pt modelId="{48635741-B5F8-486D-BDA4-C7CE07481BDF}" type="parTrans" cxnId="{5C89E7AE-0C72-4A6E-942C-F24AB3CC940E}">
      <dgm:prSet/>
      <dgm:spPr/>
      <dgm:t>
        <a:bodyPr/>
        <a:lstStyle/>
        <a:p>
          <a:endParaRPr lang="en-US"/>
        </a:p>
      </dgm:t>
    </dgm:pt>
    <dgm:pt modelId="{AB89A957-CD6E-4FCD-A889-2140C0F1E17D}" type="sibTrans" cxnId="{5C89E7AE-0C72-4A6E-942C-F24AB3CC940E}">
      <dgm:prSet/>
      <dgm:spPr/>
      <dgm:t>
        <a:bodyPr/>
        <a:lstStyle/>
        <a:p>
          <a:endParaRPr lang="en-US"/>
        </a:p>
      </dgm:t>
    </dgm:pt>
    <dgm:pt modelId="{34A5BEFA-43EE-43BF-B381-0787BEE6C7CC}">
      <dgm:prSet custT="1"/>
      <dgm:spPr/>
      <dgm:t>
        <a:bodyPr/>
        <a:lstStyle/>
        <a:p>
          <a:r>
            <a:rPr lang="en-US" sz="2200" u="sng"/>
            <a:t>Data Visualization </a:t>
          </a:r>
          <a:endParaRPr lang="en-US" sz="2200"/>
        </a:p>
      </dgm:t>
    </dgm:pt>
    <dgm:pt modelId="{2761077B-8111-4D30-ACC1-01D6AC32B0F7}" type="parTrans" cxnId="{D7B75A88-6EBA-42A3-AFF1-B588B247F470}">
      <dgm:prSet/>
      <dgm:spPr/>
      <dgm:t>
        <a:bodyPr/>
        <a:lstStyle/>
        <a:p>
          <a:endParaRPr lang="en-US"/>
        </a:p>
      </dgm:t>
    </dgm:pt>
    <dgm:pt modelId="{53718E58-510E-412C-8755-9213B1213514}" type="sibTrans" cxnId="{D7B75A88-6EBA-42A3-AFF1-B588B247F470}">
      <dgm:prSet/>
      <dgm:spPr/>
      <dgm:t>
        <a:bodyPr/>
        <a:lstStyle/>
        <a:p>
          <a:endParaRPr lang="en-US"/>
        </a:p>
      </dgm:t>
    </dgm:pt>
    <dgm:pt modelId="{4365A832-1001-4C60-B679-5471DDD6E345}">
      <dgm:prSet custT="1"/>
      <dgm:spPr/>
      <dgm:t>
        <a:bodyPr/>
        <a:lstStyle/>
        <a:p>
          <a:r>
            <a:rPr lang="en-US" sz="2200" u="sng"/>
            <a:t>Mean difference techniques</a:t>
          </a:r>
          <a:endParaRPr lang="en-US" sz="2200"/>
        </a:p>
      </dgm:t>
    </dgm:pt>
    <dgm:pt modelId="{C8C4FDC1-1CB8-4052-BFA7-0A934DB29B17}" type="parTrans" cxnId="{EEFDB578-C1EE-460C-A5AB-5E6D57F322AF}">
      <dgm:prSet/>
      <dgm:spPr/>
      <dgm:t>
        <a:bodyPr/>
        <a:lstStyle/>
        <a:p>
          <a:endParaRPr lang="en-US"/>
        </a:p>
      </dgm:t>
    </dgm:pt>
    <dgm:pt modelId="{4C4A84F0-2F7C-427D-8874-A3C1F80C47D2}" type="sibTrans" cxnId="{EEFDB578-C1EE-460C-A5AB-5E6D57F322AF}">
      <dgm:prSet/>
      <dgm:spPr/>
      <dgm:t>
        <a:bodyPr/>
        <a:lstStyle/>
        <a:p>
          <a:endParaRPr lang="en-US"/>
        </a:p>
      </dgm:t>
    </dgm:pt>
    <dgm:pt modelId="{D54008FC-0C90-4F30-BE40-4D6FD7465095}">
      <dgm:prSet custT="1"/>
      <dgm:spPr/>
      <dgm:t>
        <a:bodyPr/>
        <a:lstStyle/>
        <a:p>
          <a:r>
            <a:rPr lang="en-US" sz="2200" u="sng"/>
            <a:t>Random Effects Regression Models  </a:t>
          </a:r>
          <a:endParaRPr lang="en-US" sz="2200"/>
        </a:p>
      </dgm:t>
    </dgm:pt>
    <dgm:pt modelId="{1661C901-01A8-4FCC-9DA1-EF85855B6589}" type="parTrans" cxnId="{1A27F81C-1C4D-40BF-AA70-2B537333093D}">
      <dgm:prSet/>
      <dgm:spPr/>
      <dgm:t>
        <a:bodyPr/>
        <a:lstStyle/>
        <a:p>
          <a:endParaRPr lang="en-US"/>
        </a:p>
      </dgm:t>
    </dgm:pt>
    <dgm:pt modelId="{3E21018A-217B-46F9-A677-56E23220318B}" type="sibTrans" cxnId="{1A27F81C-1C4D-40BF-AA70-2B537333093D}">
      <dgm:prSet/>
      <dgm:spPr/>
      <dgm:t>
        <a:bodyPr/>
        <a:lstStyle/>
        <a:p>
          <a:endParaRPr lang="en-US"/>
        </a:p>
      </dgm:t>
    </dgm:pt>
    <dgm:pt modelId="{05CF3298-359B-44C0-A1B4-B3495EEC9E58}">
      <dgm:prSet custT="1"/>
      <dgm:spPr/>
      <dgm:t>
        <a:bodyPr/>
        <a:lstStyle/>
        <a:p>
          <a:r>
            <a:rPr lang="en-US" sz="2200"/>
            <a:t>Additional Analysis </a:t>
          </a:r>
        </a:p>
      </dgm:t>
    </dgm:pt>
    <dgm:pt modelId="{F6B21ECA-A743-43BE-A874-94C0F917BEED}" type="parTrans" cxnId="{00BF676D-6581-449B-8B6E-363A476B5F11}">
      <dgm:prSet/>
      <dgm:spPr/>
      <dgm:t>
        <a:bodyPr/>
        <a:lstStyle/>
        <a:p>
          <a:endParaRPr lang="en-US"/>
        </a:p>
      </dgm:t>
    </dgm:pt>
    <dgm:pt modelId="{212995B1-33C7-40F7-BA30-D07EA32B67D8}" type="sibTrans" cxnId="{00BF676D-6581-449B-8B6E-363A476B5F11}">
      <dgm:prSet/>
      <dgm:spPr/>
      <dgm:t>
        <a:bodyPr/>
        <a:lstStyle/>
        <a:p>
          <a:endParaRPr lang="en-US"/>
        </a:p>
      </dgm:t>
    </dgm:pt>
    <dgm:pt modelId="{E21026D4-AA01-4570-98A6-557A01755D85}">
      <dgm:prSet custT="1"/>
      <dgm:spPr/>
      <dgm:t>
        <a:bodyPr/>
        <a:lstStyle/>
        <a:p>
          <a:r>
            <a:rPr lang="en-US" sz="2200"/>
            <a:t>Fixed effects </a:t>
          </a:r>
        </a:p>
      </dgm:t>
    </dgm:pt>
    <dgm:pt modelId="{C8D064B0-5E56-4E8A-8222-8CF6FA62C516}" type="parTrans" cxnId="{9AE47838-3A1E-423B-8B37-F5E4B1E5E945}">
      <dgm:prSet/>
      <dgm:spPr/>
      <dgm:t>
        <a:bodyPr/>
        <a:lstStyle/>
        <a:p>
          <a:endParaRPr lang="en-US"/>
        </a:p>
      </dgm:t>
    </dgm:pt>
    <dgm:pt modelId="{964C4E75-5407-4870-B565-BBAB6BEAB774}" type="sibTrans" cxnId="{9AE47838-3A1E-423B-8B37-F5E4B1E5E945}">
      <dgm:prSet/>
      <dgm:spPr/>
      <dgm:t>
        <a:bodyPr/>
        <a:lstStyle/>
        <a:p>
          <a:endParaRPr lang="en-US"/>
        </a:p>
      </dgm:t>
    </dgm:pt>
    <dgm:pt modelId="{103E5E24-6CE1-478F-A674-AA2029DAFB68}">
      <dgm:prSet custT="1"/>
      <dgm:spPr/>
      <dgm:t>
        <a:bodyPr/>
        <a:lstStyle/>
        <a:p>
          <a:r>
            <a:rPr lang="en-US" sz="2200"/>
            <a:t>GLMs with country clusters </a:t>
          </a:r>
        </a:p>
      </dgm:t>
    </dgm:pt>
    <dgm:pt modelId="{0D3C31EC-F8FD-49AF-9323-038D127B2673}" type="parTrans" cxnId="{088EBF0D-1310-490F-A10B-BE69B7F8F666}">
      <dgm:prSet/>
      <dgm:spPr/>
      <dgm:t>
        <a:bodyPr/>
        <a:lstStyle/>
        <a:p>
          <a:endParaRPr lang="en-US"/>
        </a:p>
      </dgm:t>
    </dgm:pt>
    <dgm:pt modelId="{723FC135-0912-4108-A8A0-22FAAB98D0C3}" type="sibTrans" cxnId="{088EBF0D-1310-490F-A10B-BE69B7F8F666}">
      <dgm:prSet/>
      <dgm:spPr/>
      <dgm:t>
        <a:bodyPr/>
        <a:lstStyle/>
        <a:p>
          <a:endParaRPr lang="en-US"/>
        </a:p>
      </dgm:t>
    </dgm:pt>
    <dgm:pt modelId="{4402D94B-0E7C-4BB4-A5D4-EF0123ADF604}">
      <dgm:prSet custT="1"/>
      <dgm:spPr/>
      <dgm:t>
        <a:bodyPr/>
        <a:lstStyle/>
        <a:p>
          <a:r>
            <a:rPr lang="en-US" sz="2200" dirty="0"/>
            <a:t>Hierarchical-multilevel modeling</a:t>
          </a:r>
        </a:p>
      </dgm:t>
    </dgm:pt>
    <dgm:pt modelId="{864B2D0A-848F-4BD8-81B1-91C48319F928}" type="parTrans" cxnId="{CFE7C552-CF04-448A-B22E-D2BF1B3C8B59}">
      <dgm:prSet/>
      <dgm:spPr/>
      <dgm:t>
        <a:bodyPr/>
        <a:lstStyle/>
        <a:p>
          <a:endParaRPr lang="en-US"/>
        </a:p>
      </dgm:t>
    </dgm:pt>
    <dgm:pt modelId="{C16AB054-B732-44A9-A182-EF8A4AC44ABD}" type="sibTrans" cxnId="{CFE7C552-CF04-448A-B22E-D2BF1B3C8B59}">
      <dgm:prSet/>
      <dgm:spPr/>
      <dgm:t>
        <a:bodyPr/>
        <a:lstStyle/>
        <a:p>
          <a:endParaRPr lang="en-US"/>
        </a:p>
      </dgm:t>
    </dgm:pt>
    <dgm:pt modelId="{DC93DFA8-3BF2-4F54-975A-1471DF9A9D19}" type="pres">
      <dgm:prSet presAssocID="{33513606-8EE6-4351-8652-216CED9A9F01}" presName="root" presStyleCnt="0">
        <dgm:presLayoutVars>
          <dgm:dir/>
          <dgm:resizeHandles val="exact"/>
        </dgm:presLayoutVars>
      </dgm:prSet>
      <dgm:spPr/>
    </dgm:pt>
    <dgm:pt modelId="{117D484B-AEC5-45BC-ADF1-28E2481BFF14}" type="pres">
      <dgm:prSet presAssocID="{0FB7FDB4-1F7A-41D9-9DEC-4B2CE8B1E3CD}" presName="compNode" presStyleCnt="0"/>
      <dgm:spPr/>
    </dgm:pt>
    <dgm:pt modelId="{791E8F9F-99FE-460C-904E-E4DEF8F212C0}" type="pres">
      <dgm:prSet presAssocID="{0FB7FDB4-1F7A-41D9-9DEC-4B2CE8B1E3CD}"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ar chart"/>
        </a:ext>
      </dgm:extLst>
    </dgm:pt>
    <dgm:pt modelId="{4B73AB0A-AFE2-4BF2-A824-C6F8A7D6526C}" type="pres">
      <dgm:prSet presAssocID="{0FB7FDB4-1F7A-41D9-9DEC-4B2CE8B1E3CD}" presName="iconSpace" presStyleCnt="0"/>
      <dgm:spPr/>
    </dgm:pt>
    <dgm:pt modelId="{3853C1AF-FDA7-4C41-A41F-8BED7E89E407}" type="pres">
      <dgm:prSet presAssocID="{0FB7FDB4-1F7A-41D9-9DEC-4B2CE8B1E3CD}" presName="parTx" presStyleLbl="revTx" presStyleIdx="0" presStyleCnt="4">
        <dgm:presLayoutVars>
          <dgm:chMax val="0"/>
          <dgm:chPref val="0"/>
        </dgm:presLayoutVars>
      </dgm:prSet>
      <dgm:spPr/>
    </dgm:pt>
    <dgm:pt modelId="{506DB065-F748-4837-9CB3-85DFECDDA395}" type="pres">
      <dgm:prSet presAssocID="{0FB7FDB4-1F7A-41D9-9DEC-4B2CE8B1E3CD}" presName="txSpace" presStyleCnt="0"/>
      <dgm:spPr/>
    </dgm:pt>
    <dgm:pt modelId="{C45DE04F-7840-4B48-B086-217B19A53872}" type="pres">
      <dgm:prSet presAssocID="{0FB7FDB4-1F7A-41D9-9DEC-4B2CE8B1E3CD}" presName="desTx" presStyleLbl="revTx" presStyleIdx="1" presStyleCnt="4">
        <dgm:presLayoutVars/>
      </dgm:prSet>
      <dgm:spPr/>
    </dgm:pt>
    <dgm:pt modelId="{76F0B326-CE35-4E96-B889-F3D562672BD2}" type="pres">
      <dgm:prSet presAssocID="{D486ACA8-647B-4B47-A0FB-FB401A978179}" presName="sibTrans" presStyleCnt="0"/>
      <dgm:spPr/>
    </dgm:pt>
    <dgm:pt modelId="{34092E2F-2D1D-40FD-8790-6A97B62D1A15}" type="pres">
      <dgm:prSet presAssocID="{6F3D7F58-CBD6-4FED-9A39-91E8021F782E}" presName="compNode" presStyleCnt="0"/>
      <dgm:spPr/>
    </dgm:pt>
    <dgm:pt modelId="{4108A6D8-A2CD-4479-B2FC-ED1092F0EA51}" type="pres">
      <dgm:prSet presAssocID="{6F3D7F58-CBD6-4FED-9A39-91E8021F782E}"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tatistics"/>
        </a:ext>
      </dgm:extLst>
    </dgm:pt>
    <dgm:pt modelId="{B197326A-B541-4812-B300-1A091D937655}" type="pres">
      <dgm:prSet presAssocID="{6F3D7F58-CBD6-4FED-9A39-91E8021F782E}" presName="iconSpace" presStyleCnt="0"/>
      <dgm:spPr/>
    </dgm:pt>
    <dgm:pt modelId="{FEB03765-35D3-49F9-AC3A-90BAB371E945}" type="pres">
      <dgm:prSet presAssocID="{6F3D7F58-CBD6-4FED-9A39-91E8021F782E}" presName="parTx" presStyleLbl="revTx" presStyleIdx="2" presStyleCnt="4">
        <dgm:presLayoutVars>
          <dgm:chMax val="0"/>
          <dgm:chPref val="0"/>
        </dgm:presLayoutVars>
      </dgm:prSet>
      <dgm:spPr/>
    </dgm:pt>
    <dgm:pt modelId="{578D2477-F57F-459C-AE9D-2415D8C4DF53}" type="pres">
      <dgm:prSet presAssocID="{6F3D7F58-CBD6-4FED-9A39-91E8021F782E}" presName="txSpace" presStyleCnt="0"/>
      <dgm:spPr/>
    </dgm:pt>
    <dgm:pt modelId="{3B010220-F9E8-4916-A9A7-78DE6AB39D40}" type="pres">
      <dgm:prSet presAssocID="{6F3D7F58-CBD6-4FED-9A39-91E8021F782E}" presName="desTx" presStyleLbl="revTx" presStyleIdx="3" presStyleCnt="4">
        <dgm:presLayoutVars/>
      </dgm:prSet>
      <dgm:spPr/>
    </dgm:pt>
  </dgm:ptLst>
  <dgm:cxnLst>
    <dgm:cxn modelId="{A1099303-749A-4666-8230-4E73005A40C0}" type="presOf" srcId="{12CA1E96-B0DF-4708-83E8-3F118DF568D5}" destId="{C45DE04F-7840-4B48-B086-217B19A53872}" srcOrd="0" destOrd="0" presId="urn:microsoft.com/office/officeart/2018/2/layout/IconLabelDescriptionList"/>
    <dgm:cxn modelId="{0E6C3E07-2DFE-4524-AA4F-05D5804ACCC5}" srcId="{33513606-8EE6-4351-8652-216CED9A9F01}" destId="{6F3D7F58-CBD6-4FED-9A39-91E8021F782E}" srcOrd="1" destOrd="0" parTransId="{D6AC404C-2D53-4AFC-A42F-465F6335F266}" sibTransId="{37E6420A-BBDB-4B6E-BA70-97C6A47C019B}"/>
    <dgm:cxn modelId="{088EBF0D-1310-490F-A10B-BE69B7F8F666}" srcId="{05CF3298-359B-44C0-A1B4-B3495EEC9E58}" destId="{103E5E24-6CE1-478F-A674-AA2029DAFB68}" srcOrd="1" destOrd="0" parTransId="{0D3C31EC-F8FD-49AF-9323-038D127B2673}" sibTransId="{723FC135-0912-4108-A8A0-22FAAB98D0C3}"/>
    <dgm:cxn modelId="{1A27F81C-1C4D-40BF-AA70-2B537333093D}" srcId="{B9545ABD-6DFF-42E0-9B53-C2B2A563F609}" destId="{D54008FC-0C90-4F30-BE40-4D6FD7465095}" srcOrd="3" destOrd="0" parTransId="{1661C901-01A8-4FCC-9DA1-EF85855B6589}" sibTransId="{3E21018A-217B-46F9-A677-56E23220318B}"/>
    <dgm:cxn modelId="{9AE47838-3A1E-423B-8B37-F5E4B1E5E945}" srcId="{05CF3298-359B-44C0-A1B4-B3495EEC9E58}" destId="{E21026D4-AA01-4570-98A6-557A01755D85}" srcOrd="0" destOrd="0" parTransId="{C8D064B0-5E56-4E8A-8222-8CF6FA62C516}" sibTransId="{964C4E75-5407-4870-B565-BBAB6BEAB774}"/>
    <dgm:cxn modelId="{2699D347-CA76-427B-8D2D-312BBDB79382}" type="presOf" srcId="{33513606-8EE6-4351-8652-216CED9A9F01}" destId="{DC93DFA8-3BF2-4F54-975A-1471DF9A9D19}" srcOrd="0" destOrd="0" presId="urn:microsoft.com/office/officeart/2018/2/layout/IconLabelDescriptionList"/>
    <dgm:cxn modelId="{CFE7C552-CF04-448A-B22E-D2BF1B3C8B59}" srcId="{05CF3298-359B-44C0-A1B4-B3495EEC9E58}" destId="{4402D94B-0E7C-4BB4-A5D4-EF0123ADF604}" srcOrd="2" destOrd="0" parTransId="{864B2D0A-848F-4BD8-81B1-91C48319F928}" sibTransId="{C16AB054-B732-44A9-A182-EF8A4AC44ABD}"/>
    <dgm:cxn modelId="{284B1155-6C16-4F35-8FD6-E18CC3F6B88D}" type="presOf" srcId="{3E3FD7A6-125C-4092-A449-E07BAA97C16F}" destId="{C45DE04F-7840-4B48-B086-217B19A53872}" srcOrd="0" destOrd="4" presId="urn:microsoft.com/office/officeart/2018/2/layout/IconLabelDescriptionList"/>
    <dgm:cxn modelId="{FD498B5F-0EF8-454C-8693-C5683FB242E7}" type="presOf" srcId="{4402D94B-0E7C-4BB4-A5D4-EF0123ADF604}" destId="{3B010220-F9E8-4916-A9A7-78DE6AB39D40}" srcOrd="0" destOrd="8" presId="urn:microsoft.com/office/officeart/2018/2/layout/IconLabelDescriptionList"/>
    <dgm:cxn modelId="{F7CA1365-282D-403B-9EB2-3B9C59D10C3D}" srcId="{0FB7FDB4-1F7A-41D9-9DEC-4B2CE8B1E3CD}" destId="{12CA1E96-B0DF-4708-83E8-3F118DF568D5}" srcOrd="0" destOrd="0" parTransId="{17F4FFCD-49BE-4F03-86F4-2F98B8F29FA2}" sibTransId="{2D5CE41C-995D-4C08-8290-A7295892D858}"/>
    <dgm:cxn modelId="{00BF676D-6581-449B-8B6E-363A476B5F11}" srcId="{6F3D7F58-CBD6-4FED-9A39-91E8021F782E}" destId="{05CF3298-359B-44C0-A1B4-B3495EEC9E58}" srcOrd="1" destOrd="0" parTransId="{F6B21ECA-A743-43BE-A874-94C0F917BEED}" sibTransId="{212995B1-33C7-40F7-BA30-D07EA32B67D8}"/>
    <dgm:cxn modelId="{0E1F3876-ECF0-4046-9EA0-02BC1C10ACBA}" srcId="{3E3FD7A6-125C-4092-A449-E07BAA97C16F}" destId="{E55491E6-AF6F-4A98-B420-747B60B6F8FA}" srcOrd="0" destOrd="0" parTransId="{34737078-5B3D-45B8-8A2E-AA3F25429CA3}" sibTransId="{B6313F74-A643-4EC2-88A2-9EE0859E748A}"/>
    <dgm:cxn modelId="{EEFDB578-C1EE-460C-A5AB-5E6D57F322AF}" srcId="{B9545ABD-6DFF-42E0-9B53-C2B2A563F609}" destId="{4365A832-1001-4C60-B679-5471DDD6E345}" srcOrd="2" destOrd="0" parTransId="{C8C4FDC1-1CB8-4052-BFA7-0A934DB29B17}" sibTransId="{4C4A84F0-2F7C-427D-8874-A3C1F80C47D2}"/>
    <dgm:cxn modelId="{EB67647E-BACE-48E4-BAC9-CCDCE82E259F}" srcId="{0FB7FDB4-1F7A-41D9-9DEC-4B2CE8B1E3CD}" destId="{3E3FD7A6-125C-4092-A449-E07BAA97C16F}" srcOrd="1" destOrd="0" parTransId="{E79FFC7A-1DDA-4F94-BB96-3C7F3726A28D}" sibTransId="{3F14C16F-B81B-45C2-9695-4916084F7F00}"/>
    <dgm:cxn modelId="{93837A7F-0E18-4BAA-BD4B-579AFA1B61DC}" type="presOf" srcId="{4365A832-1001-4C60-B679-5471DDD6E345}" destId="{3B010220-F9E8-4916-A9A7-78DE6AB39D40}" srcOrd="0" destOrd="3" presId="urn:microsoft.com/office/officeart/2018/2/layout/IconLabelDescriptionList"/>
    <dgm:cxn modelId="{EA88D57F-C9B8-4E74-A973-08B1D10DDC33}" type="presOf" srcId="{CEF32451-C3FB-4D2D-AD3A-5252C39DBF55}" destId="{C45DE04F-7840-4B48-B086-217B19A53872}" srcOrd="0" destOrd="3" presId="urn:microsoft.com/office/officeart/2018/2/layout/IconLabelDescriptionList"/>
    <dgm:cxn modelId="{ED481A81-0506-4837-8063-9451532E61BD}" type="presOf" srcId="{D54008FC-0C90-4F30-BE40-4D6FD7465095}" destId="{3B010220-F9E8-4916-A9A7-78DE6AB39D40}" srcOrd="0" destOrd="4" presId="urn:microsoft.com/office/officeart/2018/2/layout/IconLabelDescriptionList"/>
    <dgm:cxn modelId="{D7B75A88-6EBA-42A3-AFF1-B588B247F470}" srcId="{B9545ABD-6DFF-42E0-9B53-C2B2A563F609}" destId="{34A5BEFA-43EE-43BF-B381-0787BEE6C7CC}" srcOrd="1" destOrd="0" parTransId="{2761077B-8111-4D30-ACC1-01D6AC32B0F7}" sibTransId="{53718E58-510E-412C-8755-9213B1213514}"/>
    <dgm:cxn modelId="{3DC51B89-0ACA-467A-BE32-C77F6EDE6F25}" srcId="{33513606-8EE6-4351-8652-216CED9A9F01}" destId="{0FB7FDB4-1F7A-41D9-9DEC-4B2CE8B1E3CD}" srcOrd="0" destOrd="0" parTransId="{82959643-C0F8-4D2A-8B47-2BB65C880378}" sibTransId="{D486ACA8-647B-4B47-A0FB-FB401A978179}"/>
    <dgm:cxn modelId="{090D138B-4CBC-4A11-B9D0-4213443CF8EF}" type="presOf" srcId="{D4CF01B6-580A-4925-B7CE-31B550545D76}" destId="{C45DE04F-7840-4B48-B086-217B19A53872}" srcOrd="0" destOrd="2" presId="urn:microsoft.com/office/officeart/2018/2/layout/IconLabelDescriptionList"/>
    <dgm:cxn modelId="{5E7DB18D-2000-45AF-8E4C-9F272E8E463B}" type="presOf" srcId="{B9545ABD-6DFF-42E0-9B53-C2B2A563F609}" destId="{3B010220-F9E8-4916-A9A7-78DE6AB39D40}" srcOrd="0" destOrd="0" presId="urn:microsoft.com/office/officeart/2018/2/layout/IconLabelDescriptionList"/>
    <dgm:cxn modelId="{1583A496-58D1-43D1-9271-5CB3CD52B775}" type="presOf" srcId="{E21026D4-AA01-4570-98A6-557A01755D85}" destId="{3B010220-F9E8-4916-A9A7-78DE6AB39D40}" srcOrd="0" destOrd="6" presId="urn:microsoft.com/office/officeart/2018/2/layout/IconLabelDescriptionList"/>
    <dgm:cxn modelId="{1983D69F-D1D8-487F-BBC2-2CCA35DCD23E}" srcId="{6F3D7F58-CBD6-4FED-9A39-91E8021F782E}" destId="{B9545ABD-6DFF-42E0-9B53-C2B2A563F609}" srcOrd="0" destOrd="0" parTransId="{4A46729C-46E1-414F-A515-57D9C75B6FBF}" sibTransId="{263DC2F2-215E-4FA8-B166-D67391EAAB39}"/>
    <dgm:cxn modelId="{0532BDAD-0338-4CBF-B0BC-CC158CA743FB}" srcId="{12CA1E96-B0DF-4708-83E8-3F118DF568D5}" destId="{D4CF01B6-580A-4925-B7CE-31B550545D76}" srcOrd="1" destOrd="0" parTransId="{4F3137A8-85E7-4EB7-8C81-9A4CE73C80D5}" sibTransId="{8C610045-6140-4503-80BA-43603391F68B}"/>
    <dgm:cxn modelId="{5C89E7AE-0C72-4A6E-942C-F24AB3CC940E}" srcId="{B9545ABD-6DFF-42E0-9B53-C2B2A563F609}" destId="{A3C65C30-FFCF-4C9D-ABCE-237E4F932D43}" srcOrd="0" destOrd="0" parTransId="{48635741-B5F8-486D-BDA4-C7CE07481BDF}" sibTransId="{AB89A957-CD6E-4FCD-A889-2140C0F1E17D}"/>
    <dgm:cxn modelId="{5AC828B2-4EE5-4371-926B-9475823875AD}" type="presOf" srcId="{103E5E24-6CE1-478F-A674-AA2029DAFB68}" destId="{3B010220-F9E8-4916-A9A7-78DE6AB39D40}" srcOrd="0" destOrd="7" presId="urn:microsoft.com/office/officeart/2018/2/layout/IconLabelDescriptionList"/>
    <dgm:cxn modelId="{1C4DA9B8-384E-4F36-98E3-62542247249A}" srcId="{3E3FD7A6-125C-4092-A449-E07BAA97C16F}" destId="{0A4D79F6-0200-420F-AFE6-B64F4084918A}" srcOrd="2" destOrd="0" parTransId="{EF94B2C3-0124-4FCC-9A4D-51FA0960095B}" sibTransId="{EBCAB618-9C1C-460F-BED7-B2529AA67402}"/>
    <dgm:cxn modelId="{27D751B9-06D0-433D-99C0-A862D7A63480}" type="presOf" srcId="{A3C65C30-FFCF-4C9D-ABCE-237E4F932D43}" destId="{3B010220-F9E8-4916-A9A7-78DE6AB39D40}" srcOrd="0" destOrd="1" presId="urn:microsoft.com/office/officeart/2018/2/layout/IconLabelDescriptionList"/>
    <dgm:cxn modelId="{CE772FBD-23AB-4095-BCAC-6A99E43CC740}" type="presOf" srcId="{05CF3298-359B-44C0-A1B4-B3495EEC9E58}" destId="{3B010220-F9E8-4916-A9A7-78DE6AB39D40}" srcOrd="0" destOrd="5" presId="urn:microsoft.com/office/officeart/2018/2/layout/IconLabelDescriptionList"/>
    <dgm:cxn modelId="{BE79BCBD-6357-4BBE-8BF0-8890F3D3F1E4}" type="presOf" srcId="{34A5BEFA-43EE-43BF-B381-0787BEE6C7CC}" destId="{3B010220-F9E8-4916-A9A7-78DE6AB39D40}" srcOrd="0" destOrd="2" presId="urn:microsoft.com/office/officeart/2018/2/layout/IconLabelDescriptionList"/>
    <dgm:cxn modelId="{BD806DBE-84D2-4F63-97ED-8C481D773420}" srcId="{12CA1E96-B0DF-4708-83E8-3F118DF568D5}" destId="{70B805D1-AA06-4649-AA42-EEAD7391AC80}" srcOrd="0" destOrd="0" parTransId="{794048C2-4695-4EEC-BE91-1950F1D086EA}" sibTransId="{642F3C01-882F-4B18-91C6-B820B2BC8FFC}"/>
    <dgm:cxn modelId="{7C674FBF-B9AF-40B3-BDBD-D98E0F585762}" type="presOf" srcId="{0FB7FDB4-1F7A-41D9-9DEC-4B2CE8B1E3CD}" destId="{3853C1AF-FDA7-4C41-A41F-8BED7E89E407}" srcOrd="0" destOrd="0" presId="urn:microsoft.com/office/officeart/2018/2/layout/IconLabelDescriptionList"/>
    <dgm:cxn modelId="{AA880BCA-3FC5-4E1F-B497-4D83DB010106}" srcId="{3E3FD7A6-125C-4092-A449-E07BAA97C16F}" destId="{D5A91035-0B8D-4F5E-A1E8-A3D4EB1090B3}" srcOrd="1" destOrd="0" parTransId="{198CFDA1-EB68-4698-8E53-2E10BD6BE049}" sibTransId="{583B5146-BDAC-47C8-BED6-AF5BF84149FD}"/>
    <dgm:cxn modelId="{5D2F11D1-ADC4-4AA7-9DC1-B31A0BF4E6F3}" srcId="{12CA1E96-B0DF-4708-83E8-3F118DF568D5}" destId="{CEF32451-C3FB-4D2D-AD3A-5252C39DBF55}" srcOrd="2" destOrd="0" parTransId="{1955C5F6-2157-4422-9B5F-89425632D78F}" sibTransId="{1516A049-F991-4913-AFF0-55DAF39317D0}"/>
    <dgm:cxn modelId="{1FFB1BE1-7BA9-4E3D-84CA-D2E64DB49936}" type="presOf" srcId="{70B805D1-AA06-4649-AA42-EEAD7391AC80}" destId="{C45DE04F-7840-4B48-B086-217B19A53872}" srcOrd="0" destOrd="1" presId="urn:microsoft.com/office/officeart/2018/2/layout/IconLabelDescriptionList"/>
    <dgm:cxn modelId="{DA783CE4-0C6B-4DA7-B33C-1E6E96C1366D}" type="presOf" srcId="{6F3D7F58-CBD6-4FED-9A39-91E8021F782E}" destId="{FEB03765-35D3-49F9-AC3A-90BAB371E945}" srcOrd="0" destOrd="0" presId="urn:microsoft.com/office/officeart/2018/2/layout/IconLabelDescriptionList"/>
    <dgm:cxn modelId="{3EB2B2EA-A06B-45B1-A1F6-6631B06A7187}" type="presOf" srcId="{E55491E6-AF6F-4A98-B420-747B60B6F8FA}" destId="{C45DE04F-7840-4B48-B086-217B19A53872}" srcOrd="0" destOrd="5" presId="urn:microsoft.com/office/officeart/2018/2/layout/IconLabelDescriptionList"/>
    <dgm:cxn modelId="{B5D828F1-ABFF-49FD-9937-A565B5F02D32}" type="presOf" srcId="{0A4D79F6-0200-420F-AFE6-B64F4084918A}" destId="{C45DE04F-7840-4B48-B086-217B19A53872}" srcOrd="0" destOrd="7" presId="urn:microsoft.com/office/officeart/2018/2/layout/IconLabelDescriptionList"/>
    <dgm:cxn modelId="{5C2C82FE-0260-48C7-9E1B-1F3B6A314688}" type="presOf" srcId="{D5A91035-0B8D-4F5E-A1E8-A3D4EB1090B3}" destId="{C45DE04F-7840-4B48-B086-217B19A53872}" srcOrd="0" destOrd="6" presId="urn:microsoft.com/office/officeart/2018/2/layout/IconLabelDescriptionList"/>
    <dgm:cxn modelId="{D2CDE59A-8EC7-4567-98F6-FC3D903B6156}" type="presParOf" srcId="{DC93DFA8-3BF2-4F54-975A-1471DF9A9D19}" destId="{117D484B-AEC5-45BC-ADF1-28E2481BFF14}" srcOrd="0" destOrd="0" presId="urn:microsoft.com/office/officeart/2018/2/layout/IconLabelDescriptionList"/>
    <dgm:cxn modelId="{014A48D7-7D5D-4289-9D0F-63FC7D9A3527}" type="presParOf" srcId="{117D484B-AEC5-45BC-ADF1-28E2481BFF14}" destId="{791E8F9F-99FE-460C-904E-E4DEF8F212C0}" srcOrd="0" destOrd="0" presId="urn:microsoft.com/office/officeart/2018/2/layout/IconLabelDescriptionList"/>
    <dgm:cxn modelId="{DD60C8E7-3681-4DC2-8EE2-A2928FC8E146}" type="presParOf" srcId="{117D484B-AEC5-45BC-ADF1-28E2481BFF14}" destId="{4B73AB0A-AFE2-4BF2-A824-C6F8A7D6526C}" srcOrd="1" destOrd="0" presId="urn:microsoft.com/office/officeart/2018/2/layout/IconLabelDescriptionList"/>
    <dgm:cxn modelId="{D65207AC-E99A-40A7-A6B9-6972E8BC8B55}" type="presParOf" srcId="{117D484B-AEC5-45BC-ADF1-28E2481BFF14}" destId="{3853C1AF-FDA7-4C41-A41F-8BED7E89E407}" srcOrd="2" destOrd="0" presId="urn:microsoft.com/office/officeart/2018/2/layout/IconLabelDescriptionList"/>
    <dgm:cxn modelId="{2168D5EE-5697-4D8C-A1D0-267B4C9636BE}" type="presParOf" srcId="{117D484B-AEC5-45BC-ADF1-28E2481BFF14}" destId="{506DB065-F748-4837-9CB3-85DFECDDA395}" srcOrd="3" destOrd="0" presId="urn:microsoft.com/office/officeart/2018/2/layout/IconLabelDescriptionList"/>
    <dgm:cxn modelId="{7D679042-2262-486A-9A86-61C88A324854}" type="presParOf" srcId="{117D484B-AEC5-45BC-ADF1-28E2481BFF14}" destId="{C45DE04F-7840-4B48-B086-217B19A53872}" srcOrd="4" destOrd="0" presId="urn:microsoft.com/office/officeart/2018/2/layout/IconLabelDescriptionList"/>
    <dgm:cxn modelId="{F548F33D-3352-4A6D-8E80-8B79A3CF0830}" type="presParOf" srcId="{DC93DFA8-3BF2-4F54-975A-1471DF9A9D19}" destId="{76F0B326-CE35-4E96-B889-F3D562672BD2}" srcOrd="1" destOrd="0" presId="urn:microsoft.com/office/officeart/2018/2/layout/IconLabelDescriptionList"/>
    <dgm:cxn modelId="{D0C4C633-DBDB-46C4-817C-23330D87ACDD}" type="presParOf" srcId="{DC93DFA8-3BF2-4F54-975A-1471DF9A9D19}" destId="{34092E2F-2D1D-40FD-8790-6A97B62D1A15}" srcOrd="2" destOrd="0" presId="urn:microsoft.com/office/officeart/2018/2/layout/IconLabelDescriptionList"/>
    <dgm:cxn modelId="{75332201-6114-4E41-8E7A-E670188D71D8}" type="presParOf" srcId="{34092E2F-2D1D-40FD-8790-6A97B62D1A15}" destId="{4108A6D8-A2CD-4479-B2FC-ED1092F0EA51}" srcOrd="0" destOrd="0" presId="urn:microsoft.com/office/officeart/2018/2/layout/IconLabelDescriptionList"/>
    <dgm:cxn modelId="{3717933A-87D3-43C3-B8EE-A7BFF5DAAE26}" type="presParOf" srcId="{34092E2F-2D1D-40FD-8790-6A97B62D1A15}" destId="{B197326A-B541-4812-B300-1A091D937655}" srcOrd="1" destOrd="0" presId="urn:microsoft.com/office/officeart/2018/2/layout/IconLabelDescriptionList"/>
    <dgm:cxn modelId="{326DF745-4509-4B61-AE1E-72AF0FFA3339}" type="presParOf" srcId="{34092E2F-2D1D-40FD-8790-6A97B62D1A15}" destId="{FEB03765-35D3-49F9-AC3A-90BAB371E945}" srcOrd="2" destOrd="0" presId="urn:microsoft.com/office/officeart/2018/2/layout/IconLabelDescriptionList"/>
    <dgm:cxn modelId="{BE080B56-71B1-4206-A5E8-EC4162105E51}" type="presParOf" srcId="{34092E2F-2D1D-40FD-8790-6A97B62D1A15}" destId="{578D2477-F57F-459C-AE9D-2415D8C4DF53}" srcOrd="3" destOrd="0" presId="urn:microsoft.com/office/officeart/2018/2/layout/IconLabelDescriptionList"/>
    <dgm:cxn modelId="{C859925C-F8DA-49E5-BC35-B4BB988CFC23}" type="presParOf" srcId="{34092E2F-2D1D-40FD-8790-6A97B62D1A15}" destId="{3B010220-F9E8-4916-A9A7-78DE6AB39D4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F91944-531D-4475-9E5F-79B366622BDF}"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742CD025-C570-4D6B-9A32-78880F03A567}">
      <dgm:prSet/>
      <dgm:spPr/>
      <dgm:t>
        <a:bodyPr/>
        <a:lstStyle/>
        <a:p>
          <a:pPr>
            <a:defRPr b="1"/>
          </a:pPr>
          <a:r>
            <a:rPr lang="en-US"/>
            <a:t>Explore Data</a:t>
          </a:r>
        </a:p>
      </dgm:t>
    </dgm:pt>
    <dgm:pt modelId="{8B53A3A8-8D4C-4014-B150-85BB0D01BC80}" type="parTrans" cxnId="{D2F48D73-3831-47E5-927D-B449EBF709EF}">
      <dgm:prSet/>
      <dgm:spPr/>
      <dgm:t>
        <a:bodyPr/>
        <a:lstStyle/>
        <a:p>
          <a:endParaRPr lang="en-US"/>
        </a:p>
      </dgm:t>
    </dgm:pt>
    <dgm:pt modelId="{57020DD1-F4D0-40AE-A1D8-9048ABF5173D}" type="sibTrans" cxnId="{D2F48D73-3831-47E5-927D-B449EBF709EF}">
      <dgm:prSet/>
      <dgm:spPr/>
      <dgm:t>
        <a:bodyPr/>
        <a:lstStyle/>
        <a:p>
          <a:endParaRPr lang="en-US"/>
        </a:p>
      </dgm:t>
    </dgm:pt>
    <dgm:pt modelId="{EFD902A8-2EE8-49CD-A80C-13B9E6752838}">
      <dgm:prSet/>
      <dgm:spPr/>
      <dgm:t>
        <a:bodyPr/>
        <a:lstStyle/>
        <a:p>
          <a:pPr>
            <a:defRPr b="1"/>
          </a:pPr>
          <a:r>
            <a:rPr lang="en-US"/>
            <a:t>Data Preprocessing</a:t>
          </a:r>
        </a:p>
      </dgm:t>
    </dgm:pt>
    <dgm:pt modelId="{332D85DF-082F-4E3C-931B-DE20775F6987}" type="parTrans" cxnId="{63A87793-0B08-495D-9AAA-F37C0A5170F5}">
      <dgm:prSet/>
      <dgm:spPr/>
      <dgm:t>
        <a:bodyPr/>
        <a:lstStyle/>
        <a:p>
          <a:endParaRPr lang="en-US"/>
        </a:p>
      </dgm:t>
    </dgm:pt>
    <dgm:pt modelId="{1B804613-6BCB-4A21-9347-0059FF83263F}" type="sibTrans" cxnId="{63A87793-0B08-495D-9AAA-F37C0A5170F5}">
      <dgm:prSet/>
      <dgm:spPr/>
      <dgm:t>
        <a:bodyPr/>
        <a:lstStyle/>
        <a:p>
          <a:endParaRPr lang="en-US"/>
        </a:p>
      </dgm:t>
    </dgm:pt>
    <dgm:pt modelId="{06C12D3F-7863-4583-9204-9A5529CF3083}">
      <dgm:prSet/>
      <dgm:spPr/>
      <dgm:t>
        <a:bodyPr/>
        <a:lstStyle/>
        <a:p>
          <a:pPr>
            <a:defRPr b="1"/>
          </a:pPr>
          <a:r>
            <a:rPr lang="en-US" dirty="0"/>
            <a:t>Data Engineering</a:t>
          </a:r>
        </a:p>
      </dgm:t>
    </dgm:pt>
    <dgm:pt modelId="{84227B03-2FDB-4291-9F9E-5250428BE5B9}" type="parTrans" cxnId="{96CDAE58-7E87-44C2-9A30-CA2719AE4BEC}">
      <dgm:prSet/>
      <dgm:spPr/>
      <dgm:t>
        <a:bodyPr/>
        <a:lstStyle/>
        <a:p>
          <a:endParaRPr lang="en-US"/>
        </a:p>
      </dgm:t>
    </dgm:pt>
    <dgm:pt modelId="{46117934-0FB1-45D0-8BBE-6AC2EC791F1B}" type="sibTrans" cxnId="{96CDAE58-7E87-44C2-9A30-CA2719AE4BEC}">
      <dgm:prSet/>
      <dgm:spPr/>
      <dgm:t>
        <a:bodyPr/>
        <a:lstStyle/>
        <a:p>
          <a:endParaRPr lang="en-US"/>
        </a:p>
      </dgm:t>
    </dgm:pt>
    <dgm:pt modelId="{E9B905BE-4453-4940-8DF1-F1D00F1C2D51}">
      <dgm:prSet/>
      <dgm:spPr/>
      <dgm:t>
        <a:bodyPr/>
        <a:lstStyle/>
        <a:p>
          <a:pPr>
            <a:defRPr b="1"/>
          </a:pPr>
          <a:r>
            <a:rPr lang="en-US"/>
            <a:t>Data Analysis</a:t>
          </a:r>
        </a:p>
      </dgm:t>
    </dgm:pt>
    <dgm:pt modelId="{BE935CBA-FE1F-4B52-906A-C88D9FD75DD0}" type="parTrans" cxnId="{321175CD-5290-44B6-B2CD-DBD035292561}">
      <dgm:prSet/>
      <dgm:spPr/>
      <dgm:t>
        <a:bodyPr/>
        <a:lstStyle/>
        <a:p>
          <a:endParaRPr lang="en-US"/>
        </a:p>
      </dgm:t>
    </dgm:pt>
    <dgm:pt modelId="{09BB1003-327E-49CD-8D4B-1871736CD5A3}" type="sibTrans" cxnId="{321175CD-5290-44B6-B2CD-DBD035292561}">
      <dgm:prSet/>
      <dgm:spPr/>
      <dgm:t>
        <a:bodyPr/>
        <a:lstStyle/>
        <a:p>
          <a:endParaRPr lang="en-US"/>
        </a:p>
      </dgm:t>
    </dgm:pt>
    <dgm:pt modelId="{865582F9-AA2F-4FB2-83F5-CA2C76252C45}">
      <dgm:prSet/>
      <dgm:spPr/>
      <dgm:t>
        <a:bodyPr/>
        <a:lstStyle/>
        <a:p>
          <a:r>
            <a:rPr lang="en-US"/>
            <a:t>T-Tests </a:t>
          </a:r>
        </a:p>
      </dgm:t>
    </dgm:pt>
    <dgm:pt modelId="{01E99AB7-A011-4F26-B6EA-5DD864645E35}" type="parTrans" cxnId="{F1DF261F-8C1E-4370-B116-84BE4A66261B}">
      <dgm:prSet/>
      <dgm:spPr/>
      <dgm:t>
        <a:bodyPr/>
        <a:lstStyle/>
        <a:p>
          <a:endParaRPr lang="en-US"/>
        </a:p>
      </dgm:t>
    </dgm:pt>
    <dgm:pt modelId="{08520AB5-2AC8-41F2-A16B-A57DABD557AB}" type="sibTrans" cxnId="{F1DF261F-8C1E-4370-B116-84BE4A66261B}">
      <dgm:prSet/>
      <dgm:spPr/>
      <dgm:t>
        <a:bodyPr/>
        <a:lstStyle/>
        <a:p>
          <a:endParaRPr lang="en-US"/>
        </a:p>
      </dgm:t>
    </dgm:pt>
    <dgm:pt modelId="{F05A510B-9183-4862-A17E-C6B7F27AC91C}">
      <dgm:prSet/>
      <dgm:spPr/>
      <dgm:t>
        <a:bodyPr/>
        <a:lstStyle/>
        <a:p>
          <a:r>
            <a:rPr lang="en-US"/>
            <a:t>Anova</a:t>
          </a:r>
        </a:p>
      </dgm:t>
    </dgm:pt>
    <dgm:pt modelId="{AAE4166C-DDF2-439A-A572-A06E2A72CBC4}" type="parTrans" cxnId="{672F9323-8E7A-49C6-8A60-AA23F4DB577E}">
      <dgm:prSet/>
      <dgm:spPr/>
      <dgm:t>
        <a:bodyPr/>
        <a:lstStyle/>
        <a:p>
          <a:endParaRPr lang="en-US"/>
        </a:p>
      </dgm:t>
    </dgm:pt>
    <dgm:pt modelId="{BB2A060B-7201-41E8-89DE-FAA66749A5A5}" type="sibTrans" cxnId="{672F9323-8E7A-49C6-8A60-AA23F4DB577E}">
      <dgm:prSet/>
      <dgm:spPr/>
      <dgm:t>
        <a:bodyPr/>
        <a:lstStyle/>
        <a:p>
          <a:endParaRPr lang="en-US"/>
        </a:p>
      </dgm:t>
    </dgm:pt>
    <dgm:pt modelId="{0B9ED8A2-B2A7-4834-BAAA-5C5F015DE691}">
      <dgm:prSet/>
      <dgm:spPr/>
      <dgm:t>
        <a:bodyPr/>
        <a:lstStyle/>
        <a:p>
          <a:r>
            <a:rPr lang="en-US" dirty="0"/>
            <a:t>Random-Effects Regression</a:t>
          </a:r>
        </a:p>
      </dgm:t>
    </dgm:pt>
    <dgm:pt modelId="{98F6DF36-6635-4E69-9DA6-5B17AB6EA0DC}" type="parTrans" cxnId="{1E0F5F2A-40D9-4256-B728-33C10571244D}">
      <dgm:prSet/>
      <dgm:spPr/>
      <dgm:t>
        <a:bodyPr/>
        <a:lstStyle/>
        <a:p>
          <a:endParaRPr lang="en-US"/>
        </a:p>
      </dgm:t>
    </dgm:pt>
    <dgm:pt modelId="{88AC8D07-0DC3-46B3-A1B0-38DEB73C13A4}" type="sibTrans" cxnId="{1E0F5F2A-40D9-4256-B728-33C10571244D}">
      <dgm:prSet/>
      <dgm:spPr/>
      <dgm:t>
        <a:bodyPr/>
        <a:lstStyle/>
        <a:p>
          <a:endParaRPr lang="en-US"/>
        </a:p>
      </dgm:t>
    </dgm:pt>
    <dgm:pt modelId="{7C7021EC-739A-F14B-B57B-3BF5F607F8D3}">
      <dgm:prSet/>
      <dgm:spPr/>
      <dgm:t>
        <a:bodyPr/>
        <a:lstStyle/>
        <a:p>
          <a:pPr>
            <a:defRPr b="1"/>
          </a:pPr>
          <a:r>
            <a:rPr lang="en-US" dirty="0"/>
            <a:t>Literature Review</a:t>
          </a:r>
        </a:p>
      </dgm:t>
    </dgm:pt>
    <dgm:pt modelId="{55DB40A4-B5F0-214A-A760-2E83944ADE94}" type="parTrans" cxnId="{AE8EFF55-FD6E-1749-BC25-730636815ECF}">
      <dgm:prSet/>
      <dgm:spPr/>
      <dgm:t>
        <a:bodyPr/>
        <a:lstStyle/>
        <a:p>
          <a:endParaRPr lang="en-US"/>
        </a:p>
      </dgm:t>
    </dgm:pt>
    <dgm:pt modelId="{A362E426-A0CD-624D-BD04-2DD79FDAFA88}" type="sibTrans" cxnId="{AE8EFF55-FD6E-1749-BC25-730636815ECF}">
      <dgm:prSet/>
      <dgm:spPr/>
      <dgm:t>
        <a:bodyPr/>
        <a:lstStyle/>
        <a:p>
          <a:endParaRPr lang="en-US"/>
        </a:p>
      </dgm:t>
    </dgm:pt>
    <dgm:pt modelId="{261D5946-A5C3-F740-9E31-6AA63FC57E76}">
      <dgm:prSet/>
      <dgm:spPr/>
      <dgm:t>
        <a:bodyPr/>
        <a:lstStyle/>
        <a:p>
          <a:r>
            <a:rPr lang="en-US" dirty="0"/>
            <a:t>Additional</a:t>
          </a:r>
        </a:p>
      </dgm:t>
    </dgm:pt>
    <dgm:pt modelId="{7E667198-EBAE-B74A-B639-7C3540B06D6F}" type="parTrans" cxnId="{8C5364D6-0E1A-4B4E-B09A-767997FDDA18}">
      <dgm:prSet/>
      <dgm:spPr/>
      <dgm:t>
        <a:bodyPr/>
        <a:lstStyle/>
        <a:p>
          <a:endParaRPr lang="en-US"/>
        </a:p>
      </dgm:t>
    </dgm:pt>
    <dgm:pt modelId="{3FA3073E-95AB-7047-A86E-E0D9D32BC682}" type="sibTrans" cxnId="{8C5364D6-0E1A-4B4E-B09A-767997FDDA18}">
      <dgm:prSet/>
      <dgm:spPr/>
      <dgm:t>
        <a:bodyPr/>
        <a:lstStyle/>
        <a:p>
          <a:endParaRPr lang="en-US"/>
        </a:p>
      </dgm:t>
    </dgm:pt>
    <dgm:pt modelId="{19F737FB-A4FA-524D-80D7-C978CFCEA4B6}">
      <dgm:prSet/>
      <dgm:spPr/>
      <dgm:t>
        <a:bodyPr/>
        <a:lstStyle/>
        <a:p>
          <a:r>
            <a:rPr lang="en-US" dirty="0"/>
            <a:t>Large Surveys   </a:t>
          </a:r>
        </a:p>
      </dgm:t>
    </dgm:pt>
    <dgm:pt modelId="{67BC9672-073B-4D40-9FBB-96BCE2B3C8C0}" type="parTrans" cxnId="{FF34E2F5-BB92-0D42-9359-78B3ECD4AD31}">
      <dgm:prSet/>
      <dgm:spPr/>
      <dgm:t>
        <a:bodyPr/>
        <a:lstStyle/>
        <a:p>
          <a:endParaRPr lang="en-US"/>
        </a:p>
      </dgm:t>
    </dgm:pt>
    <dgm:pt modelId="{68766CD5-1392-2845-A25F-A0915112236D}" type="sibTrans" cxnId="{FF34E2F5-BB92-0D42-9359-78B3ECD4AD31}">
      <dgm:prSet/>
      <dgm:spPr/>
      <dgm:t>
        <a:bodyPr/>
        <a:lstStyle/>
        <a:p>
          <a:endParaRPr lang="en-US"/>
        </a:p>
      </dgm:t>
    </dgm:pt>
    <dgm:pt modelId="{B01F2315-7E1D-E246-9ADE-355DD8EF7149}" type="pres">
      <dgm:prSet presAssocID="{6AF91944-531D-4475-9E5F-79B366622BDF}" presName="diagram" presStyleCnt="0">
        <dgm:presLayoutVars>
          <dgm:dir/>
          <dgm:resizeHandles val="exact"/>
        </dgm:presLayoutVars>
      </dgm:prSet>
      <dgm:spPr/>
    </dgm:pt>
    <dgm:pt modelId="{C92A2765-EB0F-E04E-84B6-7103CBD11087}" type="pres">
      <dgm:prSet presAssocID="{7C7021EC-739A-F14B-B57B-3BF5F607F8D3}" presName="node" presStyleLbl="node1" presStyleIdx="0" presStyleCnt="6">
        <dgm:presLayoutVars>
          <dgm:bulletEnabled val="1"/>
        </dgm:presLayoutVars>
      </dgm:prSet>
      <dgm:spPr/>
    </dgm:pt>
    <dgm:pt modelId="{C887440B-222A-8C4A-88B3-74AF46EB6CCC}" type="pres">
      <dgm:prSet presAssocID="{A362E426-A0CD-624D-BD04-2DD79FDAFA88}" presName="sibTrans" presStyleCnt="0"/>
      <dgm:spPr/>
    </dgm:pt>
    <dgm:pt modelId="{A8BEAEB7-61B2-3942-88EC-D9ED32B6BA62}" type="pres">
      <dgm:prSet presAssocID="{742CD025-C570-4D6B-9A32-78880F03A567}" presName="node" presStyleLbl="node1" presStyleIdx="1" presStyleCnt="6">
        <dgm:presLayoutVars>
          <dgm:bulletEnabled val="1"/>
        </dgm:presLayoutVars>
      </dgm:prSet>
      <dgm:spPr/>
    </dgm:pt>
    <dgm:pt modelId="{C3D9CA6F-D0A5-FD42-A96F-2EB42673D245}" type="pres">
      <dgm:prSet presAssocID="{57020DD1-F4D0-40AE-A1D8-9048ABF5173D}" presName="sibTrans" presStyleCnt="0"/>
      <dgm:spPr/>
    </dgm:pt>
    <dgm:pt modelId="{812F2340-C571-D243-874E-8F1F4E8F0FC2}" type="pres">
      <dgm:prSet presAssocID="{EFD902A8-2EE8-49CD-A80C-13B9E6752838}" presName="node" presStyleLbl="node1" presStyleIdx="2" presStyleCnt="6">
        <dgm:presLayoutVars>
          <dgm:bulletEnabled val="1"/>
        </dgm:presLayoutVars>
      </dgm:prSet>
      <dgm:spPr/>
    </dgm:pt>
    <dgm:pt modelId="{B6551B1D-B241-E548-A893-607B4F101386}" type="pres">
      <dgm:prSet presAssocID="{1B804613-6BCB-4A21-9347-0059FF83263F}" presName="sibTrans" presStyleCnt="0"/>
      <dgm:spPr/>
    </dgm:pt>
    <dgm:pt modelId="{0AA768DD-25D5-F441-8380-B3D2BE99AAAC}" type="pres">
      <dgm:prSet presAssocID="{06C12D3F-7863-4583-9204-9A5529CF3083}" presName="node" presStyleLbl="node1" presStyleIdx="3" presStyleCnt="6">
        <dgm:presLayoutVars>
          <dgm:bulletEnabled val="1"/>
        </dgm:presLayoutVars>
      </dgm:prSet>
      <dgm:spPr/>
    </dgm:pt>
    <dgm:pt modelId="{B54952E4-421A-C44B-98CD-98B92850C6F7}" type="pres">
      <dgm:prSet presAssocID="{46117934-0FB1-45D0-8BBE-6AC2EC791F1B}" presName="sibTrans" presStyleCnt="0"/>
      <dgm:spPr/>
    </dgm:pt>
    <dgm:pt modelId="{F0266D78-D120-A344-9106-17087F76268A}" type="pres">
      <dgm:prSet presAssocID="{E9B905BE-4453-4940-8DF1-F1D00F1C2D51}" presName="node" presStyleLbl="node1" presStyleIdx="4" presStyleCnt="6">
        <dgm:presLayoutVars>
          <dgm:bulletEnabled val="1"/>
        </dgm:presLayoutVars>
      </dgm:prSet>
      <dgm:spPr/>
    </dgm:pt>
    <dgm:pt modelId="{617FA4AB-2AA3-504A-A7E9-D7B90581E1DC}" type="pres">
      <dgm:prSet presAssocID="{09BB1003-327E-49CD-8D4B-1871736CD5A3}" presName="sibTrans" presStyleCnt="0"/>
      <dgm:spPr/>
    </dgm:pt>
    <dgm:pt modelId="{F6CC675B-9805-974A-A2E1-F01A3B4C624A}" type="pres">
      <dgm:prSet presAssocID="{261D5946-A5C3-F740-9E31-6AA63FC57E76}" presName="node" presStyleLbl="node1" presStyleIdx="5" presStyleCnt="6">
        <dgm:presLayoutVars>
          <dgm:bulletEnabled val="1"/>
        </dgm:presLayoutVars>
      </dgm:prSet>
      <dgm:spPr/>
    </dgm:pt>
  </dgm:ptLst>
  <dgm:cxnLst>
    <dgm:cxn modelId="{84857E00-31DB-C943-9697-6173EF70DCEC}" type="presOf" srcId="{EFD902A8-2EE8-49CD-A80C-13B9E6752838}" destId="{812F2340-C571-D243-874E-8F1F4E8F0FC2}" srcOrd="0" destOrd="0" presId="urn:microsoft.com/office/officeart/2005/8/layout/default"/>
    <dgm:cxn modelId="{D4FD141C-E2A1-9C44-9822-CD326B9721AD}" type="presOf" srcId="{06C12D3F-7863-4583-9204-9A5529CF3083}" destId="{0AA768DD-25D5-F441-8380-B3D2BE99AAAC}" srcOrd="0" destOrd="0" presId="urn:microsoft.com/office/officeart/2005/8/layout/default"/>
    <dgm:cxn modelId="{F1DF261F-8C1E-4370-B116-84BE4A66261B}" srcId="{E9B905BE-4453-4940-8DF1-F1D00F1C2D51}" destId="{865582F9-AA2F-4FB2-83F5-CA2C76252C45}" srcOrd="0" destOrd="0" parTransId="{01E99AB7-A011-4F26-B6EA-5DD864645E35}" sibTransId="{08520AB5-2AC8-41F2-A16B-A57DABD557AB}"/>
    <dgm:cxn modelId="{672F9323-8E7A-49C6-8A60-AA23F4DB577E}" srcId="{E9B905BE-4453-4940-8DF1-F1D00F1C2D51}" destId="{F05A510B-9183-4862-A17E-C6B7F27AC91C}" srcOrd="1" destOrd="0" parTransId="{AAE4166C-DDF2-439A-A572-A06E2A72CBC4}" sibTransId="{BB2A060B-7201-41E8-89DE-FAA66749A5A5}"/>
    <dgm:cxn modelId="{1E0F5F2A-40D9-4256-B728-33C10571244D}" srcId="{E9B905BE-4453-4940-8DF1-F1D00F1C2D51}" destId="{0B9ED8A2-B2A7-4834-BAAA-5C5F015DE691}" srcOrd="2" destOrd="0" parTransId="{98F6DF36-6635-4E69-9DA6-5B17AB6EA0DC}" sibTransId="{88AC8D07-0DC3-46B3-A1B0-38DEB73C13A4}"/>
    <dgm:cxn modelId="{31607F31-5792-6746-9883-BEABB3741B63}" type="presOf" srcId="{E9B905BE-4453-4940-8DF1-F1D00F1C2D51}" destId="{F0266D78-D120-A344-9106-17087F76268A}" srcOrd="0" destOrd="0" presId="urn:microsoft.com/office/officeart/2005/8/layout/default"/>
    <dgm:cxn modelId="{659A1132-117C-8D47-A680-2DA9FA266EEA}" type="presOf" srcId="{865582F9-AA2F-4FB2-83F5-CA2C76252C45}" destId="{F0266D78-D120-A344-9106-17087F76268A}" srcOrd="0" destOrd="1" presId="urn:microsoft.com/office/officeart/2005/8/layout/default"/>
    <dgm:cxn modelId="{8C54F53A-0F43-E94A-8281-183A0D50047E}" type="presOf" srcId="{742CD025-C570-4D6B-9A32-78880F03A567}" destId="{A8BEAEB7-61B2-3942-88EC-D9ED32B6BA62}" srcOrd="0" destOrd="0" presId="urn:microsoft.com/office/officeart/2005/8/layout/default"/>
    <dgm:cxn modelId="{E1901140-0B4D-4642-8D35-678FB290E972}" type="presOf" srcId="{7C7021EC-739A-F14B-B57B-3BF5F607F8D3}" destId="{C92A2765-EB0F-E04E-84B6-7103CBD11087}" srcOrd="0" destOrd="0" presId="urn:microsoft.com/office/officeart/2005/8/layout/default"/>
    <dgm:cxn modelId="{AE8EFF55-FD6E-1749-BC25-730636815ECF}" srcId="{6AF91944-531D-4475-9E5F-79B366622BDF}" destId="{7C7021EC-739A-F14B-B57B-3BF5F607F8D3}" srcOrd="0" destOrd="0" parTransId="{55DB40A4-B5F0-214A-A760-2E83944ADE94}" sibTransId="{A362E426-A0CD-624D-BD04-2DD79FDAFA88}"/>
    <dgm:cxn modelId="{96CDAE58-7E87-44C2-9A30-CA2719AE4BEC}" srcId="{6AF91944-531D-4475-9E5F-79B366622BDF}" destId="{06C12D3F-7863-4583-9204-9A5529CF3083}" srcOrd="3" destOrd="0" parTransId="{84227B03-2FDB-4291-9F9E-5250428BE5B9}" sibTransId="{46117934-0FB1-45D0-8BBE-6AC2EC791F1B}"/>
    <dgm:cxn modelId="{AD96DF5E-50E2-404C-96D6-0D0BCF78ABA2}" type="presOf" srcId="{261D5946-A5C3-F740-9E31-6AA63FC57E76}" destId="{F6CC675B-9805-974A-A2E1-F01A3B4C624A}" srcOrd="0" destOrd="0" presId="urn:microsoft.com/office/officeart/2005/8/layout/default"/>
    <dgm:cxn modelId="{104D666B-F397-0D43-8CF5-A68C4B7562F7}" type="presOf" srcId="{19F737FB-A4FA-524D-80D7-C978CFCEA4B6}" destId="{F6CC675B-9805-974A-A2E1-F01A3B4C624A}" srcOrd="0" destOrd="1" presId="urn:microsoft.com/office/officeart/2005/8/layout/default"/>
    <dgm:cxn modelId="{D2F48D73-3831-47E5-927D-B449EBF709EF}" srcId="{6AF91944-531D-4475-9E5F-79B366622BDF}" destId="{742CD025-C570-4D6B-9A32-78880F03A567}" srcOrd="1" destOrd="0" parTransId="{8B53A3A8-8D4C-4014-B150-85BB0D01BC80}" sibTransId="{57020DD1-F4D0-40AE-A1D8-9048ABF5173D}"/>
    <dgm:cxn modelId="{20EE2484-B508-E343-BABE-8A221AAFAE4B}" type="presOf" srcId="{F05A510B-9183-4862-A17E-C6B7F27AC91C}" destId="{F0266D78-D120-A344-9106-17087F76268A}" srcOrd="0" destOrd="2" presId="urn:microsoft.com/office/officeart/2005/8/layout/default"/>
    <dgm:cxn modelId="{AF182C8A-7668-3A40-AF4A-F074997C5659}" type="presOf" srcId="{0B9ED8A2-B2A7-4834-BAAA-5C5F015DE691}" destId="{F0266D78-D120-A344-9106-17087F76268A}" srcOrd="0" destOrd="3" presId="urn:microsoft.com/office/officeart/2005/8/layout/default"/>
    <dgm:cxn modelId="{63A87793-0B08-495D-9AAA-F37C0A5170F5}" srcId="{6AF91944-531D-4475-9E5F-79B366622BDF}" destId="{EFD902A8-2EE8-49CD-A80C-13B9E6752838}" srcOrd="2" destOrd="0" parTransId="{332D85DF-082F-4E3C-931B-DE20775F6987}" sibTransId="{1B804613-6BCB-4A21-9347-0059FF83263F}"/>
    <dgm:cxn modelId="{8D0BAF9A-3CAE-E345-B68C-17EC95B66148}" type="presOf" srcId="{6AF91944-531D-4475-9E5F-79B366622BDF}" destId="{B01F2315-7E1D-E246-9ADE-355DD8EF7149}" srcOrd="0" destOrd="0" presId="urn:microsoft.com/office/officeart/2005/8/layout/default"/>
    <dgm:cxn modelId="{321175CD-5290-44B6-B2CD-DBD035292561}" srcId="{6AF91944-531D-4475-9E5F-79B366622BDF}" destId="{E9B905BE-4453-4940-8DF1-F1D00F1C2D51}" srcOrd="4" destOrd="0" parTransId="{BE935CBA-FE1F-4B52-906A-C88D9FD75DD0}" sibTransId="{09BB1003-327E-49CD-8D4B-1871736CD5A3}"/>
    <dgm:cxn modelId="{8C5364D6-0E1A-4B4E-B09A-767997FDDA18}" srcId="{6AF91944-531D-4475-9E5F-79B366622BDF}" destId="{261D5946-A5C3-F740-9E31-6AA63FC57E76}" srcOrd="5" destOrd="0" parTransId="{7E667198-EBAE-B74A-B639-7C3540B06D6F}" sibTransId="{3FA3073E-95AB-7047-A86E-E0D9D32BC682}"/>
    <dgm:cxn modelId="{FF34E2F5-BB92-0D42-9359-78B3ECD4AD31}" srcId="{261D5946-A5C3-F740-9E31-6AA63FC57E76}" destId="{19F737FB-A4FA-524D-80D7-C978CFCEA4B6}" srcOrd="0" destOrd="0" parTransId="{67BC9672-073B-4D40-9FBB-96BCE2B3C8C0}" sibTransId="{68766CD5-1392-2845-A25F-A0915112236D}"/>
    <dgm:cxn modelId="{B0A3CCF7-749C-9443-9F72-4540F5A31D20}" type="presParOf" srcId="{B01F2315-7E1D-E246-9ADE-355DD8EF7149}" destId="{C92A2765-EB0F-E04E-84B6-7103CBD11087}" srcOrd="0" destOrd="0" presId="urn:microsoft.com/office/officeart/2005/8/layout/default"/>
    <dgm:cxn modelId="{D5DB751A-FF41-2448-8FBA-460E7FB6E827}" type="presParOf" srcId="{B01F2315-7E1D-E246-9ADE-355DD8EF7149}" destId="{C887440B-222A-8C4A-88B3-74AF46EB6CCC}" srcOrd="1" destOrd="0" presId="urn:microsoft.com/office/officeart/2005/8/layout/default"/>
    <dgm:cxn modelId="{8ABE1560-F7C9-2443-BE7F-6D925680227F}" type="presParOf" srcId="{B01F2315-7E1D-E246-9ADE-355DD8EF7149}" destId="{A8BEAEB7-61B2-3942-88EC-D9ED32B6BA62}" srcOrd="2" destOrd="0" presId="urn:microsoft.com/office/officeart/2005/8/layout/default"/>
    <dgm:cxn modelId="{F691E932-2B6A-F546-A33B-CADBAC7583FD}" type="presParOf" srcId="{B01F2315-7E1D-E246-9ADE-355DD8EF7149}" destId="{C3D9CA6F-D0A5-FD42-A96F-2EB42673D245}" srcOrd="3" destOrd="0" presId="urn:microsoft.com/office/officeart/2005/8/layout/default"/>
    <dgm:cxn modelId="{514EA604-B6AE-1D4A-8381-A3728196C1BC}" type="presParOf" srcId="{B01F2315-7E1D-E246-9ADE-355DD8EF7149}" destId="{812F2340-C571-D243-874E-8F1F4E8F0FC2}" srcOrd="4" destOrd="0" presId="urn:microsoft.com/office/officeart/2005/8/layout/default"/>
    <dgm:cxn modelId="{4DB57AC3-444E-9847-8DDF-A0D37D6B3217}" type="presParOf" srcId="{B01F2315-7E1D-E246-9ADE-355DD8EF7149}" destId="{B6551B1D-B241-E548-A893-607B4F101386}" srcOrd="5" destOrd="0" presId="urn:microsoft.com/office/officeart/2005/8/layout/default"/>
    <dgm:cxn modelId="{2147D0DA-56F3-2349-BD56-A587FD41136C}" type="presParOf" srcId="{B01F2315-7E1D-E246-9ADE-355DD8EF7149}" destId="{0AA768DD-25D5-F441-8380-B3D2BE99AAAC}" srcOrd="6" destOrd="0" presId="urn:microsoft.com/office/officeart/2005/8/layout/default"/>
    <dgm:cxn modelId="{F8946EEA-C72F-1E43-9367-CA45EE87187A}" type="presParOf" srcId="{B01F2315-7E1D-E246-9ADE-355DD8EF7149}" destId="{B54952E4-421A-C44B-98CD-98B92850C6F7}" srcOrd="7" destOrd="0" presId="urn:microsoft.com/office/officeart/2005/8/layout/default"/>
    <dgm:cxn modelId="{5363AA13-B030-304B-80DF-9BC1D9E05E57}" type="presParOf" srcId="{B01F2315-7E1D-E246-9ADE-355DD8EF7149}" destId="{F0266D78-D120-A344-9106-17087F76268A}" srcOrd="8" destOrd="0" presId="urn:microsoft.com/office/officeart/2005/8/layout/default"/>
    <dgm:cxn modelId="{C47D3E24-6B1C-754E-8916-702674F89FB9}" type="presParOf" srcId="{B01F2315-7E1D-E246-9ADE-355DD8EF7149}" destId="{617FA4AB-2AA3-504A-A7E9-D7B90581E1DC}" srcOrd="9" destOrd="0" presId="urn:microsoft.com/office/officeart/2005/8/layout/default"/>
    <dgm:cxn modelId="{14EF409F-F393-3549-97D6-13C23E399C0E}" type="presParOf" srcId="{B01F2315-7E1D-E246-9ADE-355DD8EF7149}" destId="{F6CC675B-9805-974A-A2E1-F01A3B4C624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F15E27-69D5-4686-BE20-5C31A5F10242}"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6669661-8D7B-4F40-B380-6540A381BA14}">
      <dgm:prSet/>
      <dgm:spPr/>
      <dgm:t>
        <a:bodyPr/>
        <a:lstStyle/>
        <a:p>
          <a:r>
            <a:rPr lang="en-US"/>
            <a:t>Data </a:t>
          </a:r>
        </a:p>
      </dgm:t>
    </dgm:pt>
    <dgm:pt modelId="{45E692FD-503A-4469-ADF4-4D37EEFE0FA7}" type="parTrans" cxnId="{52D7B23D-D322-4E7A-AB44-C4E07A854FC4}">
      <dgm:prSet/>
      <dgm:spPr/>
      <dgm:t>
        <a:bodyPr/>
        <a:lstStyle/>
        <a:p>
          <a:endParaRPr lang="en-US"/>
        </a:p>
      </dgm:t>
    </dgm:pt>
    <dgm:pt modelId="{E351287C-3D50-4149-B9DA-8AAAC728878E}" type="sibTrans" cxnId="{52D7B23D-D322-4E7A-AB44-C4E07A854FC4}">
      <dgm:prSet/>
      <dgm:spPr/>
      <dgm:t>
        <a:bodyPr/>
        <a:lstStyle/>
        <a:p>
          <a:endParaRPr lang="en-US"/>
        </a:p>
      </dgm:t>
    </dgm:pt>
    <dgm:pt modelId="{8E4A969F-BCE0-4D10-8742-EDBF3F428815}">
      <dgm:prSet/>
      <dgm:spPr/>
      <dgm:t>
        <a:bodyPr/>
        <a:lstStyle/>
        <a:p>
          <a:r>
            <a:rPr lang="en-US"/>
            <a:t>Compliance with Climate Agreements</a:t>
          </a:r>
        </a:p>
      </dgm:t>
    </dgm:pt>
    <dgm:pt modelId="{A75FA7AB-E4F9-4A8B-A72D-7FE92013E076}" type="parTrans" cxnId="{7E42C7E5-DE24-433D-820F-ACD382A77EA1}">
      <dgm:prSet/>
      <dgm:spPr/>
      <dgm:t>
        <a:bodyPr/>
        <a:lstStyle/>
        <a:p>
          <a:endParaRPr lang="en-US"/>
        </a:p>
      </dgm:t>
    </dgm:pt>
    <dgm:pt modelId="{4BAD4E6B-3D55-496B-A262-D85618B6E426}" type="sibTrans" cxnId="{7E42C7E5-DE24-433D-820F-ACD382A77EA1}">
      <dgm:prSet/>
      <dgm:spPr/>
      <dgm:t>
        <a:bodyPr/>
        <a:lstStyle/>
        <a:p>
          <a:endParaRPr lang="en-US"/>
        </a:p>
      </dgm:t>
    </dgm:pt>
    <dgm:pt modelId="{20F9DEFF-EFD7-4A89-919F-7DEB221FA09E}">
      <dgm:prSet/>
      <dgm:spPr/>
      <dgm:t>
        <a:bodyPr/>
        <a:lstStyle/>
        <a:p>
          <a:r>
            <a:rPr lang="en-US" dirty="0"/>
            <a:t>GHG Emission Levels</a:t>
          </a:r>
        </a:p>
      </dgm:t>
    </dgm:pt>
    <dgm:pt modelId="{FBBDFC13-FCCF-41A3-BB9D-F1D173EC44D5}" type="parTrans" cxnId="{1F552F32-9561-4950-8EF9-CA043A2FB8D4}">
      <dgm:prSet/>
      <dgm:spPr/>
      <dgm:t>
        <a:bodyPr/>
        <a:lstStyle/>
        <a:p>
          <a:endParaRPr lang="en-US"/>
        </a:p>
      </dgm:t>
    </dgm:pt>
    <dgm:pt modelId="{37FFF04C-0E56-4539-9BB9-95073B63A5A0}" type="sibTrans" cxnId="{1F552F32-9561-4950-8EF9-CA043A2FB8D4}">
      <dgm:prSet/>
      <dgm:spPr/>
      <dgm:t>
        <a:bodyPr/>
        <a:lstStyle/>
        <a:p>
          <a:endParaRPr lang="en-US"/>
        </a:p>
      </dgm:t>
    </dgm:pt>
    <dgm:pt modelId="{55AFBD90-5A05-4323-8B25-F83F7EF00FD6}">
      <dgm:prSet/>
      <dgm:spPr/>
      <dgm:t>
        <a:bodyPr/>
        <a:lstStyle/>
        <a:p>
          <a:r>
            <a:rPr lang="en-US" dirty="0"/>
            <a:t>Fossil Fuel Dependency</a:t>
          </a:r>
        </a:p>
      </dgm:t>
    </dgm:pt>
    <dgm:pt modelId="{DC472A64-C479-4264-9970-433F957365DA}" type="parTrans" cxnId="{BEBA7B2F-585C-47E0-A80A-DA6B992B5B3E}">
      <dgm:prSet/>
      <dgm:spPr/>
      <dgm:t>
        <a:bodyPr/>
        <a:lstStyle/>
        <a:p>
          <a:endParaRPr lang="en-US"/>
        </a:p>
      </dgm:t>
    </dgm:pt>
    <dgm:pt modelId="{CE1A350A-8683-44D3-A321-4365DE36264B}" type="sibTrans" cxnId="{BEBA7B2F-585C-47E0-A80A-DA6B992B5B3E}">
      <dgm:prSet/>
      <dgm:spPr/>
      <dgm:t>
        <a:bodyPr/>
        <a:lstStyle/>
        <a:p>
          <a:endParaRPr lang="en-US"/>
        </a:p>
      </dgm:t>
    </dgm:pt>
    <dgm:pt modelId="{BC579625-4BC9-4463-B983-9523FC34E9FE}">
      <dgm:prSet/>
      <dgm:spPr/>
      <dgm:t>
        <a:bodyPr/>
        <a:lstStyle/>
        <a:p>
          <a:r>
            <a:rPr lang="en-US" dirty="0"/>
            <a:t>Political and Institutional Factors</a:t>
          </a:r>
        </a:p>
      </dgm:t>
    </dgm:pt>
    <dgm:pt modelId="{E6FB33C1-0ED8-495C-A443-A7DEBC951021}" type="parTrans" cxnId="{4A8B071B-2D33-4693-AF86-02107F2AC11C}">
      <dgm:prSet/>
      <dgm:spPr/>
      <dgm:t>
        <a:bodyPr/>
        <a:lstStyle/>
        <a:p>
          <a:endParaRPr lang="en-US"/>
        </a:p>
      </dgm:t>
    </dgm:pt>
    <dgm:pt modelId="{E2368A70-2E4A-45D2-B8D2-5E795A812378}" type="sibTrans" cxnId="{4A8B071B-2D33-4693-AF86-02107F2AC11C}">
      <dgm:prSet/>
      <dgm:spPr/>
      <dgm:t>
        <a:bodyPr/>
        <a:lstStyle/>
        <a:p>
          <a:endParaRPr lang="en-US"/>
        </a:p>
      </dgm:t>
    </dgm:pt>
    <dgm:pt modelId="{032CFCDD-175D-43F1-8C18-447B71831B76}">
      <dgm:prSet/>
      <dgm:spPr/>
      <dgm:t>
        <a:bodyPr/>
        <a:lstStyle/>
        <a:p>
          <a:r>
            <a:rPr lang="en-US" dirty="0"/>
            <a:t>Global governance indicators</a:t>
          </a:r>
        </a:p>
      </dgm:t>
    </dgm:pt>
    <dgm:pt modelId="{0C750373-D854-4337-9C87-C4A051DB4F7F}" type="parTrans" cxnId="{4BB3B447-C32C-4EF3-BFF2-B20E03DEE1C7}">
      <dgm:prSet/>
      <dgm:spPr/>
      <dgm:t>
        <a:bodyPr/>
        <a:lstStyle/>
        <a:p>
          <a:endParaRPr lang="en-US"/>
        </a:p>
      </dgm:t>
    </dgm:pt>
    <dgm:pt modelId="{1D0A3011-DDA5-44BE-BC4F-B7E7EC9AAB9D}" type="sibTrans" cxnId="{4BB3B447-C32C-4EF3-BFF2-B20E03DEE1C7}">
      <dgm:prSet/>
      <dgm:spPr/>
      <dgm:t>
        <a:bodyPr/>
        <a:lstStyle/>
        <a:p>
          <a:endParaRPr lang="en-US"/>
        </a:p>
      </dgm:t>
    </dgm:pt>
    <dgm:pt modelId="{48FC9CDF-9E8F-47EC-82D8-6D1D87F50C76}">
      <dgm:prSet/>
      <dgm:spPr/>
      <dgm:t>
        <a:bodyPr/>
        <a:lstStyle/>
        <a:p>
          <a:r>
            <a:rPr lang="en-US" dirty="0"/>
            <a:t>Technological Capacity</a:t>
          </a:r>
        </a:p>
      </dgm:t>
    </dgm:pt>
    <dgm:pt modelId="{DFDDE246-CEE5-4042-AA77-51885B46FA5A}" type="parTrans" cxnId="{F574000B-9F70-468D-8A73-AF8982538422}">
      <dgm:prSet/>
      <dgm:spPr/>
      <dgm:t>
        <a:bodyPr/>
        <a:lstStyle/>
        <a:p>
          <a:endParaRPr lang="en-US"/>
        </a:p>
      </dgm:t>
    </dgm:pt>
    <dgm:pt modelId="{E3094198-45DA-4C97-A018-FFA031939377}" type="sibTrans" cxnId="{F574000B-9F70-468D-8A73-AF8982538422}">
      <dgm:prSet/>
      <dgm:spPr/>
      <dgm:t>
        <a:bodyPr/>
        <a:lstStyle/>
        <a:p>
          <a:endParaRPr lang="en-US"/>
        </a:p>
      </dgm:t>
    </dgm:pt>
    <dgm:pt modelId="{A552EECC-DB8D-4ADA-950A-4882211D2971}">
      <dgm:prSet/>
      <dgm:spPr/>
      <dgm:t>
        <a:bodyPr/>
        <a:lstStyle/>
        <a:p>
          <a:r>
            <a:rPr lang="en-US" dirty="0"/>
            <a:t>Technology Transfers</a:t>
          </a:r>
        </a:p>
      </dgm:t>
    </dgm:pt>
    <dgm:pt modelId="{D41C6BD0-7D4F-425E-A742-6F8C973029C1}" type="parTrans" cxnId="{9BBD84F7-886D-44FE-923A-0E5BEAE82DC2}">
      <dgm:prSet/>
      <dgm:spPr/>
      <dgm:t>
        <a:bodyPr/>
        <a:lstStyle/>
        <a:p>
          <a:endParaRPr lang="en-US"/>
        </a:p>
      </dgm:t>
    </dgm:pt>
    <dgm:pt modelId="{0ABE4C10-33FB-4B0A-AE4A-3DDFBFF2B88B}" type="sibTrans" cxnId="{9BBD84F7-886D-44FE-923A-0E5BEAE82DC2}">
      <dgm:prSet/>
      <dgm:spPr/>
      <dgm:t>
        <a:bodyPr/>
        <a:lstStyle/>
        <a:p>
          <a:endParaRPr lang="en-US"/>
        </a:p>
      </dgm:t>
    </dgm:pt>
    <dgm:pt modelId="{0BE2A5F0-DDBB-4902-B926-EA15C99F2196}">
      <dgm:prSet/>
      <dgm:spPr/>
      <dgm:t>
        <a:bodyPr/>
        <a:lstStyle/>
        <a:p>
          <a:r>
            <a:rPr lang="en-US"/>
            <a:t>Climate Finance Fulfillment Index</a:t>
          </a:r>
        </a:p>
      </dgm:t>
    </dgm:pt>
    <dgm:pt modelId="{9B53B1A3-2753-4D6E-BB02-35830372BBAB}" type="parTrans" cxnId="{96093AFF-4F40-4BC9-A2B0-B7F0A4852385}">
      <dgm:prSet/>
      <dgm:spPr/>
      <dgm:t>
        <a:bodyPr/>
        <a:lstStyle/>
        <a:p>
          <a:endParaRPr lang="en-US"/>
        </a:p>
      </dgm:t>
    </dgm:pt>
    <dgm:pt modelId="{1303BD7F-0C86-4252-BD5E-F3292EE225C2}" type="sibTrans" cxnId="{96093AFF-4F40-4BC9-A2B0-B7F0A4852385}">
      <dgm:prSet/>
      <dgm:spPr/>
      <dgm:t>
        <a:bodyPr/>
        <a:lstStyle/>
        <a:p>
          <a:endParaRPr lang="en-US"/>
        </a:p>
      </dgm:t>
    </dgm:pt>
    <dgm:pt modelId="{57A91A1D-9917-4D6C-8223-8E39230B9C75}">
      <dgm:prSet/>
      <dgm:spPr/>
      <dgm:t>
        <a:bodyPr/>
        <a:lstStyle/>
        <a:p>
          <a:r>
            <a:rPr lang="en-US"/>
            <a:t>Methods </a:t>
          </a:r>
        </a:p>
      </dgm:t>
    </dgm:pt>
    <dgm:pt modelId="{8F606B29-3CD1-4E61-BF5E-6FD547D29DD3}" type="parTrans" cxnId="{80BBEA18-0339-4161-9D71-0E5FBD785525}">
      <dgm:prSet/>
      <dgm:spPr/>
      <dgm:t>
        <a:bodyPr/>
        <a:lstStyle/>
        <a:p>
          <a:endParaRPr lang="en-US"/>
        </a:p>
      </dgm:t>
    </dgm:pt>
    <dgm:pt modelId="{80A0007F-4E14-4E6D-BAEF-CE7ACB62A4BA}" type="sibTrans" cxnId="{80BBEA18-0339-4161-9D71-0E5FBD785525}">
      <dgm:prSet/>
      <dgm:spPr/>
      <dgm:t>
        <a:bodyPr/>
        <a:lstStyle/>
        <a:p>
          <a:endParaRPr lang="en-US"/>
        </a:p>
      </dgm:t>
    </dgm:pt>
    <dgm:pt modelId="{335737FB-9EAA-42D7-841D-BFC082ACD586}">
      <dgm:prSet/>
      <dgm:spPr/>
      <dgm:t>
        <a:bodyPr/>
        <a:lstStyle/>
        <a:p>
          <a:r>
            <a:rPr lang="en-US"/>
            <a:t>Fixed Effects Model</a:t>
          </a:r>
        </a:p>
      </dgm:t>
    </dgm:pt>
    <dgm:pt modelId="{0C35B3ED-713B-44BD-B63E-FFE9EF5C38A0}" type="parTrans" cxnId="{D1DF93A0-40CB-4E24-9AB7-B7E78B969E41}">
      <dgm:prSet/>
      <dgm:spPr/>
      <dgm:t>
        <a:bodyPr/>
        <a:lstStyle/>
        <a:p>
          <a:endParaRPr lang="en-US"/>
        </a:p>
      </dgm:t>
    </dgm:pt>
    <dgm:pt modelId="{3B82AB00-563D-4007-B37A-6CF1FA994547}" type="sibTrans" cxnId="{D1DF93A0-40CB-4E24-9AB7-B7E78B969E41}">
      <dgm:prSet/>
      <dgm:spPr/>
      <dgm:t>
        <a:bodyPr/>
        <a:lstStyle/>
        <a:p>
          <a:endParaRPr lang="en-US"/>
        </a:p>
      </dgm:t>
    </dgm:pt>
    <dgm:pt modelId="{86E3CDF7-83EC-41D0-ADD9-197839A087A0}">
      <dgm:prSet/>
      <dgm:spPr/>
      <dgm:t>
        <a:bodyPr/>
        <a:lstStyle/>
        <a:p>
          <a:r>
            <a:rPr lang="en-US"/>
            <a:t>GLMs with country clusters</a:t>
          </a:r>
        </a:p>
      </dgm:t>
    </dgm:pt>
    <dgm:pt modelId="{CBEC25C0-E0B2-46DC-B901-1407FEC0CF24}" type="parTrans" cxnId="{984A7884-00B4-4181-8AB8-55B133E88AF5}">
      <dgm:prSet/>
      <dgm:spPr/>
      <dgm:t>
        <a:bodyPr/>
        <a:lstStyle/>
        <a:p>
          <a:endParaRPr lang="en-US"/>
        </a:p>
      </dgm:t>
    </dgm:pt>
    <dgm:pt modelId="{6D0EA4B2-D0DA-404C-9331-5F84465EB3CD}" type="sibTrans" cxnId="{984A7884-00B4-4181-8AB8-55B133E88AF5}">
      <dgm:prSet/>
      <dgm:spPr/>
      <dgm:t>
        <a:bodyPr/>
        <a:lstStyle/>
        <a:p>
          <a:endParaRPr lang="en-US"/>
        </a:p>
      </dgm:t>
    </dgm:pt>
    <dgm:pt modelId="{9C786EDA-BD02-4E36-815F-4010D037185F}">
      <dgm:prSet/>
      <dgm:spPr/>
      <dgm:t>
        <a:bodyPr/>
        <a:lstStyle/>
        <a:p>
          <a:r>
            <a:rPr lang="en-US"/>
            <a:t>Causal identification techniques</a:t>
          </a:r>
        </a:p>
      </dgm:t>
    </dgm:pt>
    <dgm:pt modelId="{F538E634-7B28-4F63-B12B-595D8F1C8A77}" type="parTrans" cxnId="{0D887DB6-261D-404E-B6B6-7EC3C1891D25}">
      <dgm:prSet/>
      <dgm:spPr/>
      <dgm:t>
        <a:bodyPr/>
        <a:lstStyle/>
        <a:p>
          <a:endParaRPr lang="en-US"/>
        </a:p>
      </dgm:t>
    </dgm:pt>
    <dgm:pt modelId="{FDDDDF01-ECD2-4916-9453-DC3302B179E8}" type="sibTrans" cxnId="{0D887DB6-261D-404E-B6B6-7EC3C1891D25}">
      <dgm:prSet/>
      <dgm:spPr/>
      <dgm:t>
        <a:bodyPr/>
        <a:lstStyle/>
        <a:p>
          <a:endParaRPr lang="en-US"/>
        </a:p>
      </dgm:t>
    </dgm:pt>
    <dgm:pt modelId="{451CABA7-F947-47EB-9238-A5D6A7483D34}">
      <dgm:prSet/>
      <dgm:spPr/>
      <dgm:t>
        <a:bodyPr/>
        <a:lstStyle/>
        <a:p>
          <a:r>
            <a:rPr lang="en-US" dirty="0"/>
            <a:t>Survival analysis   </a:t>
          </a:r>
        </a:p>
      </dgm:t>
    </dgm:pt>
    <dgm:pt modelId="{C93096F8-BB62-462E-BA55-0DACD17F4699}" type="parTrans" cxnId="{166A752F-52BC-4E53-99A9-8B43B27A63A2}">
      <dgm:prSet/>
      <dgm:spPr/>
      <dgm:t>
        <a:bodyPr/>
        <a:lstStyle/>
        <a:p>
          <a:endParaRPr lang="en-US"/>
        </a:p>
      </dgm:t>
    </dgm:pt>
    <dgm:pt modelId="{FB39EA66-E9D6-48C6-86FE-1DE780851CE7}" type="sibTrans" cxnId="{166A752F-52BC-4E53-99A9-8B43B27A63A2}">
      <dgm:prSet/>
      <dgm:spPr/>
      <dgm:t>
        <a:bodyPr/>
        <a:lstStyle/>
        <a:p>
          <a:endParaRPr lang="en-US"/>
        </a:p>
      </dgm:t>
    </dgm:pt>
    <dgm:pt modelId="{DFA56B9F-7B3F-4839-85EE-FCF9AEB07148}">
      <dgm:prSet/>
      <dgm:spPr/>
      <dgm:t>
        <a:bodyPr/>
        <a:lstStyle/>
        <a:p>
          <a:r>
            <a:rPr lang="en-US" dirty="0"/>
            <a:t>Case studies</a:t>
          </a:r>
        </a:p>
      </dgm:t>
    </dgm:pt>
    <dgm:pt modelId="{893A2DF1-AF79-41CF-BFC3-93FBCD401005}" type="parTrans" cxnId="{AF8484B8-2AF4-4480-BFDF-C290F2025679}">
      <dgm:prSet/>
      <dgm:spPr/>
      <dgm:t>
        <a:bodyPr/>
        <a:lstStyle/>
        <a:p>
          <a:endParaRPr lang="en-US"/>
        </a:p>
      </dgm:t>
    </dgm:pt>
    <dgm:pt modelId="{A51DC76B-B25C-4602-8051-2172396405DF}" type="sibTrans" cxnId="{AF8484B8-2AF4-4480-BFDF-C290F2025679}">
      <dgm:prSet/>
      <dgm:spPr/>
      <dgm:t>
        <a:bodyPr/>
        <a:lstStyle/>
        <a:p>
          <a:endParaRPr lang="en-US"/>
        </a:p>
      </dgm:t>
    </dgm:pt>
    <dgm:pt modelId="{9D807F11-6643-1643-B92A-49260D1A0214}" type="pres">
      <dgm:prSet presAssocID="{C4F15E27-69D5-4686-BE20-5C31A5F10242}" presName="Name0" presStyleCnt="0">
        <dgm:presLayoutVars>
          <dgm:dir/>
          <dgm:animLvl val="lvl"/>
          <dgm:resizeHandles val="exact"/>
        </dgm:presLayoutVars>
      </dgm:prSet>
      <dgm:spPr/>
    </dgm:pt>
    <dgm:pt modelId="{07CB4166-3168-4043-8638-D516F875FDB8}" type="pres">
      <dgm:prSet presAssocID="{76669661-8D7B-4F40-B380-6540A381BA14}" presName="composite" presStyleCnt="0"/>
      <dgm:spPr/>
    </dgm:pt>
    <dgm:pt modelId="{463F8EFF-C561-2F41-A058-FA9998AE099D}" type="pres">
      <dgm:prSet presAssocID="{76669661-8D7B-4F40-B380-6540A381BA14}" presName="parTx" presStyleLbl="alignNode1" presStyleIdx="0" presStyleCnt="2">
        <dgm:presLayoutVars>
          <dgm:chMax val="0"/>
          <dgm:chPref val="0"/>
          <dgm:bulletEnabled val="1"/>
        </dgm:presLayoutVars>
      </dgm:prSet>
      <dgm:spPr/>
    </dgm:pt>
    <dgm:pt modelId="{7211492B-679C-0B49-8F43-CD8E0F647827}" type="pres">
      <dgm:prSet presAssocID="{76669661-8D7B-4F40-B380-6540A381BA14}" presName="desTx" presStyleLbl="alignAccFollowNode1" presStyleIdx="0" presStyleCnt="2">
        <dgm:presLayoutVars>
          <dgm:bulletEnabled val="1"/>
        </dgm:presLayoutVars>
      </dgm:prSet>
      <dgm:spPr/>
    </dgm:pt>
    <dgm:pt modelId="{309C08FE-5675-044C-88A8-27D23DB4EA38}" type="pres">
      <dgm:prSet presAssocID="{E351287C-3D50-4149-B9DA-8AAAC728878E}" presName="space" presStyleCnt="0"/>
      <dgm:spPr/>
    </dgm:pt>
    <dgm:pt modelId="{ADE149A3-AE95-304E-A9B0-8C9697690B48}" type="pres">
      <dgm:prSet presAssocID="{57A91A1D-9917-4D6C-8223-8E39230B9C75}" presName="composite" presStyleCnt="0"/>
      <dgm:spPr/>
    </dgm:pt>
    <dgm:pt modelId="{80064D66-7CC1-CC46-9C8A-2F9FB6514D7B}" type="pres">
      <dgm:prSet presAssocID="{57A91A1D-9917-4D6C-8223-8E39230B9C75}" presName="parTx" presStyleLbl="alignNode1" presStyleIdx="1" presStyleCnt="2">
        <dgm:presLayoutVars>
          <dgm:chMax val="0"/>
          <dgm:chPref val="0"/>
          <dgm:bulletEnabled val="1"/>
        </dgm:presLayoutVars>
      </dgm:prSet>
      <dgm:spPr/>
    </dgm:pt>
    <dgm:pt modelId="{F5D9790F-1E09-EB4F-853E-306345511F43}" type="pres">
      <dgm:prSet presAssocID="{57A91A1D-9917-4D6C-8223-8E39230B9C75}" presName="desTx" presStyleLbl="alignAccFollowNode1" presStyleIdx="1" presStyleCnt="2">
        <dgm:presLayoutVars>
          <dgm:bulletEnabled val="1"/>
        </dgm:presLayoutVars>
      </dgm:prSet>
      <dgm:spPr/>
    </dgm:pt>
  </dgm:ptLst>
  <dgm:cxnLst>
    <dgm:cxn modelId="{579ACD06-9163-734F-84E7-732D97C05B86}" type="presOf" srcId="{8E4A969F-BCE0-4D10-8742-EDBF3F428815}" destId="{7211492B-679C-0B49-8F43-CD8E0F647827}" srcOrd="0" destOrd="0" presId="urn:microsoft.com/office/officeart/2005/8/layout/hList1"/>
    <dgm:cxn modelId="{F574000B-9F70-468D-8A73-AF8982538422}" srcId="{76669661-8D7B-4F40-B380-6540A381BA14}" destId="{48FC9CDF-9E8F-47EC-82D8-6D1D87F50C76}" srcOrd="5" destOrd="0" parTransId="{DFDDE246-CEE5-4042-AA77-51885B46FA5A}" sibTransId="{E3094198-45DA-4C97-A018-FFA031939377}"/>
    <dgm:cxn modelId="{80BBEA18-0339-4161-9D71-0E5FBD785525}" srcId="{C4F15E27-69D5-4686-BE20-5C31A5F10242}" destId="{57A91A1D-9917-4D6C-8223-8E39230B9C75}" srcOrd="1" destOrd="0" parTransId="{8F606B29-3CD1-4E61-BF5E-6FD547D29DD3}" sibTransId="{80A0007F-4E14-4E6D-BAEF-CE7ACB62A4BA}"/>
    <dgm:cxn modelId="{4A8B071B-2D33-4693-AF86-02107F2AC11C}" srcId="{76669661-8D7B-4F40-B380-6540A381BA14}" destId="{BC579625-4BC9-4463-B983-9523FC34E9FE}" srcOrd="3" destOrd="0" parTransId="{E6FB33C1-0ED8-495C-A443-A7DEBC951021}" sibTransId="{E2368A70-2E4A-45D2-B8D2-5E795A812378}"/>
    <dgm:cxn modelId="{3307BC21-3309-974A-805D-E2761147F7E1}" type="presOf" srcId="{20F9DEFF-EFD7-4A89-919F-7DEB221FA09E}" destId="{7211492B-679C-0B49-8F43-CD8E0F647827}" srcOrd="0" destOrd="1" presId="urn:microsoft.com/office/officeart/2005/8/layout/hList1"/>
    <dgm:cxn modelId="{166A752F-52BC-4E53-99A9-8B43B27A63A2}" srcId="{57A91A1D-9917-4D6C-8223-8E39230B9C75}" destId="{451CABA7-F947-47EB-9238-A5D6A7483D34}" srcOrd="3" destOrd="0" parTransId="{C93096F8-BB62-462E-BA55-0DACD17F4699}" sibTransId="{FB39EA66-E9D6-48C6-86FE-1DE780851CE7}"/>
    <dgm:cxn modelId="{BEBA7B2F-585C-47E0-A80A-DA6B992B5B3E}" srcId="{76669661-8D7B-4F40-B380-6540A381BA14}" destId="{55AFBD90-5A05-4323-8B25-F83F7EF00FD6}" srcOrd="2" destOrd="0" parTransId="{DC472A64-C479-4264-9970-433F957365DA}" sibTransId="{CE1A350A-8683-44D3-A321-4365DE36264B}"/>
    <dgm:cxn modelId="{1F552F32-9561-4950-8EF9-CA043A2FB8D4}" srcId="{76669661-8D7B-4F40-B380-6540A381BA14}" destId="{20F9DEFF-EFD7-4A89-919F-7DEB221FA09E}" srcOrd="1" destOrd="0" parTransId="{FBBDFC13-FCCF-41A3-BB9D-F1D173EC44D5}" sibTransId="{37FFF04C-0E56-4539-9BB9-95073B63A5A0}"/>
    <dgm:cxn modelId="{52D7B23D-D322-4E7A-AB44-C4E07A854FC4}" srcId="{C4F15E27-69D5-4686-BE20-5C31A5F10242}" destId="{76669661-8D7B-4F40-B380-6540A381BA14}" srcOrd="0" destOrd="0" parTransId="{45E692FD-503A-4469-ADF4-4D37EEFE0FA7}" sibTransId="{E351287C-3D50-4149-B9DA-8AAAC728878E}"/>
    <dgm:cxn modelId="{4BB3B447-C32C-4EF3-BFF2-B20E03DEE1C7}" srcId="{76669661-8D7B-4F40-B380-6540A381BA14}" destId="{032CFCDD-175D-43F1-8C18-447B71831B76}" srcOrd="4" destOrd="0" parTransId="{0C750373-D854-4337-9C87-C4A051DB4F7F}" sibTransId="{1D0A3011-DDA5-44BE-BC4F-B7E7EC9AAB9D}"/>
    <dgm:cxn modelId="{27189566-7A6C-5A4C-8309-D1F3DE6F1103}" type="presOf" srcId="{335737FB-9EAA-42D7-841D-BFC082ACD586}" destId="{F5D9790F-1E09-EB4F-853E-306345511F43}" srcOrd="0" destOrd="0" presId="urn:microsoft.com/office/officeart/2005/8/layout/hList1"/>
    <dgm:cxn modelId="{67CCE268-B97C-AA4A-AF00-65539918DBA4}" type="presOf" srcId="{032CFCDD-175D-43F1-8C18-447B71831B76}" destId="{7211492B-679C-0B49-8F43-CD8E0F647827}" srcOrd="0" destOrd="4" presId="urn:microsoft.com/office/officeart/2005/8/layout/hList1"/>
    <dgm:cxn modelId="{984A7884-00B4-4181-8AB8-55B133E88AF5}" srcId="{57A91A1D-9917-4D6C-8223-8E39230B9C75}" destId="{86E3CDF7-83EC-41D0-ADD9-197839A087A0}" srcOrd="1" destOrd="0" parTransId="{CBEC25C0-E0B2-46DC-B901-1407FEC0CF24}" sibTransId="{6D0EA4B2-D0DA-404C-9331-5F84465EB3CD}"/>
    <dgm:cxn modelId="{C1E97A8C-9B95-2D46-B725-7A80E7A5A0A2}" type="presOf" srcId="{55AFBD90-5A05-4323-8B25-F83F7EF00FD6}" destId="{7211492B-679C-0B49-8F43-CD8E0F647827}" srcOrd="0" destOrd="2" presId="urn:microsoft.com/office/officeart/2005/8/layout/hList1"/>
    <dgm:cxn modelId="{D21BF19F-B72A-4D4D-99C0-561ED9E7CE26}" type="presOf" srcId="{A552EECC-DB8D-4ADA-950A-4882211D2971}" destId="{7211492B-679C-0B49-8F43-CD8E0F647827}" srcOrd="0" destOrd="6" presId="urn:microsoft.com/office/officeart/2005/8/layout/hList1"/>
    <dgm:cxn modelId="{D1DF93A0-40CB-4E24-9AB7-B7E78B969E41}" srcId="{57A91A1D-9917-4D6C-8223-8E39230B9C75}" destId="{335737FB-9EAA-42D7-841D-BFC082ACD586}" srcOrd="0" destOrd="0" parTransId="{0C35B3ED-713B-44BD-B63E-FFE9EF5C38A0}" sibTransId="{3B82AB00-563D-4007-B37A-6CF1FA994547}"/>
    <dgm:cxn modelId="{D649BAAA-BED8-C447-ABD9-D84474DE449B}" type="presOf" srcId="{9C786EDA-BD02-4E36-815F-4010D037185F}" destId="{F5D9790F-1E09-EB4F-853E-306345511F43}" srcOrd="0" destOrd="2" presId="urn:microsoft.com/office/officeart/2005/8/layout/hList1"/>
    <dgm:cxn modelId="{A6D25AAB-2AA1-D64F-814A-95A54AD5B740}" type="presOf" srcId="{76669661-8D7B-4F40-B380-6540A381BA14}" destId="{463F8EFF-C561-2F41-A058-FA9998AE099D}" srcOrd="0" destOrd="0" presId="urn:microsoft.com/office/officeart/2005/8/layout/hList1"/>
    <dgm:cxn modelId="{ED0BEEB2-5343-364D-A585-224B6BA0CD54}" type="presOf" srcId="{48FC9CDF-9E8F-47EC-82D8-6D1D87F50C76}" destId="{7211492B-679C-0B49-8F43-CD8E0F647827}" srcOrd="0" destOrd="5" presId="urn:microsoft.com/office/officeart/2005/8/layout/hList1"/>
    <dgm:cxn modelId="{0D887DB6-261D-404E-B6B6-7EC3C1891D25}" srcId="{57A91A1D-9917-4D6C-8223-8E39230B9C75}" destId="{9C786EDA-BD02-4E36-815F-4010D037185F}" srcOrd="2" destOrd="0" parTransId="{F538E634-7B28-4F63-B12B-595D8F1C8A77}" sibTransId="{FDDDDF01-ECD2-4916-9453-DC3302B179E8}"/>
    <dgm:cxn modelId="{AF8484B8-2AF4-4480-BFDF-C290F2025679}" srcId="{57A91A1D-9917-4D6C-8223-8E39230B9C75}" destId="{DFA56B9F-7B3F-4839-85EE-FCF9AEB07148}" srcOrd="4" destOrd="0" parTransId="{893A2DF1-AF79-41CF-BFC3-93FBCD401005}" sibTransId="{A51DC76B-B25C-4602-8051-2172396405DF}"/>
    <dgm:cxn modelId="{0AEB21C9-2F65-9B40-8856-3A35C649CB0D}" type="presOf" srcId="{BC579625-4BC9-4463-B983-9523FC34E9FE}" destId="{7211492B-679C-0B49-8F43-CD8E0F647827}" srcOrd="0" destOrd="3" presId="urn:microsoft.com/office/officeart/2005/8/layout/hList1"/>
    <dgm:cxn modelId="{E9B938CA-81D4-6B4D-A2BA-9188BD9260F0}" type="presOf" srcId="{57A91A1D-9917-4D6C-8223-8E39230B9C75}" destId="{80064D66-7CC1-CC46-9C8A-2F9FB6514D7B}" srcOrd="0" destOrd="0" presId="urn:microsoft.com/office/officeart/2005/8/layout/hList1"/>
    <dgm:cxn modelId="{0F9BDBCB-CF52-6A46-9B40-E116A7ECD74F}" type="presOf" srcId="{451CABA7-F947-47EB-9238-A5D6A7483D34}" destId="{F5D9790F-1E09-EB4F-853E-306345511F43}" srcOrd="0" destOrd="3" presId="urn:microsoft.com/office/officeart/2005/8/layout/hList1"/>
    <dgm:cxn modelId="{1655A4D5-0730-044D-8FA8-EFF6BA2616CC}" type="presOf" srcId="{0BE2A5F0-DDBB-4902-B926-EA15C99F2196}" destId="{7211492B-679C-0B49-8F43-CD8E0F647827}" srcOrd="0" destOrd="7" presId="urn:microsoft.com/office/officeart/2005/8/layout/hList1"/>
    <dgm:cxn modelId="{8BB3F4D8-288F-F349-80DD-180E1830FAD9}" type="presOf" srcId="{C4F15E27-69D5-4686-BE20-5C31A5F10242}" destId="{9D807F11-6643-1643-B92A-49260D1A0214}" srcOrd="0" destOrd="0" presId="urn:microsoft.com/office/officeart/2005/8/layout/hList1"/>
    <dgm:cxn modelId="{527B0EDE-33A9-7241-9369-1920D1BDAB34}" type="presOf" srcId="{86E3CDF7-83EC-41D0-ADD9-197839A087A0}" destId="{F5D9790F-1E09-EB4F-853E-306345511F43}" srcOrd="0" destOrd="1" presId="urn:microsoft.com/office/officeart/2005/8/layout/hList1"/>
    <dgm:cxn modelId="{1DF785DE-037B-A343-9272-3F095AD5F335}" type="presOf" srcId="{DFA56B9F-7B3F-4839-85EE-FCF9AEB07148}" destId="{F5D9790F-1E09-EB4F-853E-306345511F43}" srcOrd="0" destOrd="4" presId="urn:microsoft.com/office/officeart/2005/8/layout/hList1"/>
    <dgm:cxn modelId="{7E42C7E5-DE24-433D-820F-ACD382A77EA1}" srcId="{76669661-8D7B-4F40-B380-6540A381BA14}" destId="{8E4A969F-BCE0-4D10-8742-EDBF3F428815}" srcOrd="0" destOrd="0" parTransId="{A75FA7AB-E4F9-4A8B-A72D-7FE92013E076}" sibTransId="{4BAD4E6B-3D55-496B-A262-D85618B6E426}"/>
    <dgm:cxn modelId="{9BBD84F7-886D-44FE-923A-0E5BEAE82DC2}" srcId="{76669661-8D7B-4F40-B380-6540A381BA14}" destId="{A552EECC-DB8D-4ADA-950A-4882211D2971}" srcOrd="6" destOrd="0" parTransId="{D41C6BD0-7D4F-425E-A742-6F8C973029C1}" sibTransId="{0ABE4C10-33FB-4B0A-AE4A-3DDFBFF2B88B}"/>
    <dgm:cxn modelId="{96093AFF-4F40-4BC9-A2B0-B7F0A4852385}" srcId="{76669661-8D7B-4F40-B380-6540A381BA14}" destId="{0BE2A5F0-DDBB-4902-B926-EA15C99F2196}" srcOrd="7" destOrd="0" parTransId="{9B53B1A3-2753-4D6E-BB02-35830372BBAB}" sibTransId="{1303BD7F-0C86-4252-BD5E-F3292EE225C2}"/>
    <dgm:cxn modelId="{E3BCE322-2BAF-E04B-B7C3-0EE9514E0E42}" type="presParOf" srcId="{9D807F11-6643-1643-B92A-49260D1A0214}" destId="{07CB4166-3168-4043-8638-D516F875FDB8}" srcOrd="0" destOrd="0" presId="urn:microsoft.com/office/officeart/2005/8/layout/hList1"/>
    <dgm:cxn modelId="{1ADD946B-C960-6044-BD97-C889F9DF4AD5}" type="presParOf" srcId="{07CB4166-3168-4043-8638-D516F875FDB8}" destId="{463F8EFF-C561-2F41-A058-FA9998AE099D}" srcOrd="0" destOrd="0" presId="urn:microsoft.com/office/officeart/2005/8/layout/hList1"/>
    <dgm:cxn modelId="{08416888-F7A5-2542-916D-ACB68A70C0A2}" type="presParOf" srcId="{07CB4166-3168-4043-8638-D516F875FDB8}" destId="{7211492B-679C-0B49-8F43-CD8E0F647827}" srcOrd="1" destOrd="0" presId="urn:microsoft.com/office/officeart/2005/8/layout/hList1"/>
    <dgm:cxn modelId="{8F6A0D9E-BAFB-7A48-90A3-A96E5AE74625}" type="presParOf" srcId="{9D807F11-6643-1643-B92A-49260D1A0214}" destId="{309C08FE-5675-044C-88A8-27D23DB4EA38}" srcOrd="1" destOrd="0" presId="urn:microsoft.com/office/officeart/2005/8/layout/hList1"/>
    <dgm:cxn modelId="{1B4FE401-85F6-CD48-A0FC-89021D506C90}" type="presParOf" srcId="{9D807F11-6643-1643-B92A-49260D1A0214}" destId="{ADE149A3-AE95-304E-A9B0-8C9697690B48}" srcOrd="2" destOrd="0" presId="urn:microsoft.com/office/officeart/2005/8/layout/hList1"/>
    <dgm:cxn modelId="{61C3B2A0-1057-354A-9A55-001913680907}" type="presParOf" srcId="{ADE149A3-AE95-304E-A9B0-8C9697690B48}" destId="{80064D66-7CC1-CC46-9C8A-2F9FB6514D7B}" srcOrd="0" destOrd="0" presId="urn:microsoft.com/office/officeart/2005/8/layout/hList1"/>
    <dgm:cxn modelId="{9D62F1E8-4AEE-EE45-9E1D-37F284208A0E}" type="presParOf" srcId="{ADE149A3-AE95-304E-A9B0-8C9697690B48}" destId="{F5D9790F-1E09-EB4F-853E-306345511F4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6DCBD6-731D-4276-8DB7-0D17186DFA9B}"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549A134-D023-4984-91A3-7AE6464C714B}">
      <dgm:prSet/>
      <dgm:spPr/>
      <dgm:t>
        <a:bodyPr/>
        <a:lstStyle/>
        <a:p>
          <a:pPr>
            <a:defRPr b="1"/>
          </a:pPr>
          <a:r>
            <a:rPr lang="en-US"/>
            <a:t>Literature Review</a:t>
          </a:r>
        </a:p>
      </dgm:t>
    </dgm:pt>
    <dgm:pt modelId="{EB95E52A-6B1C-4275-AD90-26E762A110A7}" type="parTrans" cxnId="{ED4AFED0-E4AA-4A9E-97AB-28A2B1330E4B}">
      <dgm:prSet/>
      <dgm:spPr/>
      <dgm:t>
        <a:bodyPr/>
        <a:lstStyle/>
        <a:p>
          <a:endParaRPr lang="en-US"/>
        </a:p>
      </dgm:t>
    </dgm:pt>
    <dgm:pt modelId="{1EA95603-5ACF-4D25-9BC4-C76F90D08D7F}" type="sibTrans" cxnId="{ED4AFED0-E4AA-4A9E-97AB-28A2B1330E4B}">
      <dgm:prSet/>
      <dgm:spPr/>
      <dgm:t>
        <a:bodyPr/>
        <a:lstStyle/>
        <a:p>
          <a:endParaRPr lang="en-US"/>
        </a:p>
      </dgm:t>
    </dgm:pt>
    <dgm:pt modelId="{B09162BF-571A-4367-A17A-FC4D0A03F1F9}">
      <dgm:prSet/>
      <dgm:spPr/>
      <dgm:t>
        <a:bodyPr/>
        <a:lstStyle/>
        <a:p>
          <a:pPr>
            <a:defRPr b="1"/>
          </a:pPr>
          <a:r>
            <a:rPr lang="en-US"/>
            <a:t>Explore Data</a:t>
          </a:r>
        </a:p>
      </dgm:t>
    </dgm:pt>
    <dgm:pt modelId="{C005929D-FD1F-49E5-A57C-1017FEB2FABC}" type="parTrans" cxnId="{709AE65D-CFF9-42F6-BDF6-1B0D38E4E9E8}">
      <dgm:prSet/>
      <dgm:spPr/>
      <dgm:t>
        <a:bodyPr/>
        <a:lstStyle/>
        <a:p>
          <a:endParaRPr lang="en-US"/>
        </a:p>
      </dgm:t>
    </dgm:pt>
    <dgm:pt modelId="{E7C7306F-989B-4937-BC0B-552CD1030FF7}" type="sibTrans" cxnId="{709AE65D-CFF9-42F6-BDF6-1B0D38E4E9E8}">
      <dgm:prSet/>
      <dgm:spPr/>
      <dgm:t>
        <a:bodyPr/>
        <a:lstStyle/>
        <a:p>
          <a:endParaRPr lang="en-US"/>
        </a:p>
      </dgm:t>
    </dgm:pt>
    <dgm:pt modelId="{11FF7E03-970A-4CC2-8CFA-6AA179979293}">
      <dgm:prSet/>
      <dgm:spPr/>
      <dgm:t>
        <a:bodyPr/>
        <a:lstStyle/>
        <a:p>
          <a:pPr>
            <a:defRPr b="1"/>
          </a:pPr>
          <a:r>
            <a:rPr lang="en-US"/>
            <a:t>Data Analysis</a:t>
          </a:r>
        </a:p>
      </dgm:t>
    </dgm:pt>
    <dgm:pt modelId="{A6D41039-ABF5-4BAA-9739-29475D34E5EB}" type="parTrans" cxnId="{5394F406-CE84-487A-B206-C43790B53706}">
      <dgm:prSet/>
      <dgm:spPr/>
      <dgm:t>
        <a:bodyPr/>
        <a:lstStyle/>
        <a:p>
          <a:endParaRPr lang="en-US"/>
        </a:p>
      </dgm:t>
    </dgm:pt>
    <dgm:pt modelId="{E23D2091-48F3-45EE-98BD-2EBCAAF00405}" type="sibTrans" cxnId="{5394F406-CE84-487A-B206-C43790B53706}">
      <dgm:prSet/>
      <dgm:spPr/>
      <dgm:t>
        <a:bodyPr/>
        <a:lstStyle/>
        <a:p>
          <a:endParaRPr lang="en-US"/>
        </a:p>
      </dgm:t>
    </dgm:pt>
    <dgm:pt modelId="{61F58AA8-1F5C-4C55-8585-27450651AF7E}">
      <dgm:prSet/>
      <dgm:spPr/>
      <dgm:t>
        <a:bodyPr/>
        <a:lstStyle/>
        <a:p>
          <a:r>
            <a:rPr lang="en-US"/>
            <a:t>Fixed Effects Models </a:t>
          </a:r>
        </a:p>
      </dgm:t>
    </dgm:pt>
    <dgm:pt modelId="{97E1773E-F92A-407A-A197-2CC45CF55971}" type="parTrans" cxnId="{10A7DC92-7045-4909-B40C-C27EB8DC08E7}">
      <dgm:prSet/>
      <dgm:spPr/>
      <dgm:t>
        <a:bodyPr/>
        <a:lstStyle/>
        <a:p>
          <a:endParaRPr lang="en-US"/>
        </a:p>
      </dgm:t>
    </dgm:pt>
    <dgm:pt modelId="{E85EE929-3118-4CDE-B622-80BE3864DE88}" type="sibTrans" cxnId="{10A7DC92-7045-4909-B40C-C27EB8DC08E7}">
      <dgm:prSet/>
      <dgm:spPr/>
      <dgm:t>
        <a:bodyPr/>
        <a:lstStyle/>
        <a:p>
          <a:endParaRPr lang="en-US"/>
        </a:p>
      </dgm:t>
    </dgm:pt>
    <dgm:pt modelId="{4EB20FE5-78B6-4675-83A6-03BE57C3C09A}" type="pres">
      <dgm:prSet presAssocID="{6B6DCBD6-731D-4276-8DB7-0D17186DFA9B}" presName="root" presStyleCnt="0">
        <dgm:presLayoutVars>
          <dgm:dir/>
          <dgm:resizeHandles val="exact"/>
        </dgm:presLayoutVars>
      </dgm:prSet>
      <dgm:spPr/>
    </dgm:pt>
    <dgm:pt modelId="{149ABFA8-BB69-483C-B13C-8DD04D381427}" type="pres">
      <dgm:prSet presAssocID="{8549A134-D023-4984-91A3-7AE6464C714B}" presName="compNode" presStyleCnt="0"/>
      <dgm:spPr/>
    </dgm:pt>
    <dgm:pt modelId="{73E0CC3F-2434-4B48-B862-1095E0878786}" type="pres">
      <dgm:prSet presAssocID="{8549A134-D023-4984-91A3-7AE6464C714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8A6DD972-C85F-4037-9891-8CD0B11BB3D0}" type="pres">
      <dgm:prSet presAssocID="{8549A134-D023-4984-91A3-7AE6464C714B}" presName="iconSpace" presStyleCnt="0"/>
      <dgm:spPr/>
    </dgm:pt>
    <dgm:pt modelId="{D87EC332-145D-4458-BE41-2277CFBC4976}" type="pres">
      <dgm:prSet presAssocID="{8549A134-D023-4984-91A3-7AE6464C714B}" presName="parTx" presStyleLbl="revTx" presStyleIdx="0" presStyleCnt="6">
        <dgm:presLayoutVars>
          <dgm:chMax val="0"/>
          <dgm:chPref val="0"/>
        </dgm:presLayoutVars>
      </dgm:prSet>
      <dgm:spPr/>
    </dgm:pt>
    <dgm:pt modelId="{6BAEB655-82C1-4015-B8A8-58FB7F381FE2}" type="pres">
      <dgm:prSet presAssocID="{8549A134-D023-4984-91A3-7AE6464C714B}" presName="txSpace" presStyleCnt="0"/>
      <dgm:spPr/>
    </dgm:pt>
    <dgm:pt modelId="{ED779C0A-3607-4B8D-8AAC-1E1A2D769328}" type="pres">
      <dgm:prSet presAssocID="{8549A134-D023-4984-91A3-7AE6464C714B}" presName="desTx" presStyleLbl="revTx" presStyleIdx="1" presStyleCnt="6">
        <dgm:presLayoutVars/>
      </dgm:prSet>
      <dgm:spPr/>
    </dgm:pt>
    <dgm:pt modelId="{311FB201-E0EB-4AFC-916C-55CCADCFAB93}" type="pres">
      <dgm:prSet presAssocID="{1EA95603-5ACF-4D25-9BC4-C76F90D08D7F}" presName="sibTrans" presStyleCnt="0"/>
      <dgm:spPr/>
    </dgm:pt>
    <dgm:pt modelId="{FFF25E3F-6BA0-452F-925A-794812DC4E35}" type="pres">
      <dgm:prSet presAssocID="{B09162BF-571A-4367-A17A-FC4D0A03F1F9}" presName="compNode" presStyleCnt="0"/>
      <dgm:spPr/>
    </dgm:pt>
    <dgm:pt modelId="{41784DED-D2F8-4EC6-8168-A212054BC572}" type="pres">
      <dgm:prSet presAssocID="{B09162BF-571A-4367-A17A-FC4D0A03F1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881A059-8C6E-45A7-86FC-8FAB5174D1EF}" type="pres">
      <dgm:prSet presAssocID="{B09162BF-571A-4367-A17A-FC4D0A03F1F9}" presName="iconSpace" presStyleCnt="0"/>
      <dgm:spPr/>
    </dgm:pt>
    <dgm:pt modelId="{89DBE28A-C2B8-4AE4-82C7-C0C6CB76D6E8}" type="pres">
      <dgm:prSet presAssocID="{B09162BF-571A-4367-A17A-FC4D0A03F1F9}" presName="parTx" presStyleLbl="revTx" presStyleIdx="2" presStyleCnt="6">
        <dgm:presLayoutVars>
          <dgm:chMax val="0"/>
          <dgm:chPref val="0"/>
        </dgm:presLayoutVars>
      </dgm:prSet>
      <dgm:spPr/>
    </dgm:pt>
    <dgm:pt modelId="{3A768BA5-274C-4BEA-9A24-86361FFCA92E}" type="pres">
      <dgm:prSet presAssocID="{B09162BF-571A-4367-A17A-FC4D0A03F1F9}" presName="txSpace" presStyleCnt="0"/>
      <dgm:spPr/>
    </dgm:pt>
    <dgm:pt modelId="{3A7CA067-06D9-40D5-8D00-08B594F861BF}" type="pres">
      <dgm:prSet presAssocID="{B09162BF-571A-4367-A17A-FC4D0A03F1F9}" presName="desTx" presStyleLbl="revTx" presStyleIdx="3" presStyleCnt="6">
        <dgm:presLayoutVars/>
      </dgm:prSet>
      <dgm:spPr/>
    </dgm:pt>
    <dgm:pt modelId="{C246C3F3-8A05-4BAA-993A-AD6DF3142E2A}" type="pres">
      <dgm:prSet presAssocID="{E7C7306F-989B-4937-BC0B-552CD1030FF7}" presName="sibTrans" presStyleCnt="0"/>
      <dgm:spPr/>
    </dgm:pt>
    <dgm:pt modelId="{B7002B25-598B-414E-96D2-90AA28F21558}" type="pres">
      <dgm:prSet presAssocID="{11FF7E03-970A-4CC2-8CFA-6AA179979293}" presName="compNode" presStyleCnt="0"/>
      <dgm:spPr/>
    </dgm:pt>
    <dgm:pt modelId="{3CC4648A-61EE-4A9D-AE0A-65C1261C8A92}" type="pres">
      <dgm:prSet presAssocID="{11FF7E03-970A-4CC2-8CFA-6AA17997929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CA1E8EDE-C583-461D-853D-FF146EA90DA1}" type="pres">
      <dgm:prSet presAssocID="{11FF7E03-970A-4CC2-8CFA-6AA179979293}" presName="iconSpace" presStyleCnt="0"/>
      <dgm:spPr/>
    </dgm:pt>
    <dgm:pt modelId="{DDE0B418-7C89-408C-A52C-96C690FCD16A}" type="pres">
      <dgm:prSet presAssocID="{11FF7E03-970A-4CC2-8CFA-6AA179979293}" presName="parTx" presStyleLbl="revTx" presStyleIdx="4" presStyleCnt="6">
        <dgm:presLayoutVars>
          <dgm:chMax val="0"/>
          <dgm:chPref val="0"/>
        </dgm:presLayoutVars>
      </dgm:prSet>
      <dgm:spPr/>
    </dgm:pt>
    <dgm:pt modelId="{FB70ED2D-FFA3-42AC-901F-AE3529BDD822}" type="pres">
      <dgm:prSet presAssocID="{11FF7E03-970A-4CC2-8CFA-6AA179979293}" presName="txSpace" presStyleCnt="0"/>
      <dgm:spPr/>
    </dgm:pt>
    <dgm:pt modelId="{49B7F254-3A9F-41BB-B42A-AFCD098F2FCA}" type="pres">
      <dgm:prSet presAssocID="{11FF7E03-970A-4CC2-8CFA-6AA179979293}" presName="desTx" presStyleLbl="revTx" presStyleIdx="5" presStyleCnt="6">
        <dgm:presLayoutVars/>
      </dgm:prSet>
      <dgm:spPr/>
    </dgm:pt>
  </dgm:ptLst>
  <dgm:cxnLst>
    <dgm:cxn modelId="{5394F406-CE84-487A-B206-C43790B53706}" srcId="{6B6DCBD6-731D-4276-8DB7-0D17186DFA9B}" destId="{11FF7E03-970A-4CC2-8CFA-6AA179979293}" srcOrd="2" destOrd="0" parTransId="{A6D41039-ABF5-4BAA-9739-29475D34E5EB}" sibTransId="{E23D2091-48F3-45EE-98BD-2EBCAAF00405}"/>
    <dgm:cxn modelId="{2381DA54-AE80-47E1-B027-6B9FC0FF7C01}" type="presOf" srcId="{B09162BF-571A-4367-A17A-FC4D0A03F1F9}" destId="{89DBE28A-C2B8-4AE4-82C7-C0C6CB76D6E8}" srcOrd="0" destOrd="0" presId="urn:microsoft.com/office/officeart/2018/5/layout/CenteredIconLabelDescriptionList"/>
    <dgm:cxn modelId="{709AE65D-CFF9-42F6-BDF6-1B0D38E4E9E8}" srcId="{6B6DCBD6-731D-4276-8DB7-0D17186DFA9B}" destId="{B09162BF-571A-4367-A17A-FC4D0A03F1F9}" srcOrd="1" destOrd="0" parTransId="{C005929D-FD1F-49E5-A57C-1017FEB2FABC}" sibTransId="{E7C7306F-989B-4937-BC0B-552CD1030FF7}"/>
    <dgm:cxn modelId="{0769B45F-D4D7-4060-A215-098B4CBABA34}" type="presOf" srcId="{6B6DCBD6-731D-4276-8DB7-0D17186DFA9B}" destId="{4EB20FE5-78B6-4675-83A6-03BE57C3C09A}" srcOrd="0" destOrd="0" presId="urn:microsoft.com/office/officeart/2018/5/layout/CenteredIconLabelDescriptionList"/>
    <dgm:cxn modelId="{BB67A260-C236-4931-A856-DCA3F1641184}" type="presOf" srcId="{11FF7E03-970A-4CC2-8CFA-6AA179979293}" destId="{DDE0B418-7C89-408C-A52C-96C690FCD16A}" srcOrd="0" destOrd="0" presId="urn:microsoft.com/office/officeart/2018/5/layout/CenteredIconLabelDescriptionList"/>
    <dgm:cxn modelId="{A2E7B979-4987-4E65-B7DB-D0F9E38AEC28}" type="presOf" srcId="{8549A134-D023-4984-91A3-7AE6464C714B}" destId="{D87EC332-145D-4458-BE41-2277CFBC4976}" srcOrd="0" destOrd="0" presId="urn:microsoft.com/office/officeart/2018/5/layout/CenteredIconLabelDescriptionList"/>
    <dgm:cxn modelId="{10A7DC92-7045-4909-B40C-C27EB8DC08E7}" srcId="{11FF7E03-970A-4CC2-8CFA-6AA179979293}" destId="{61F58AA8-1F5C-4C55-8585-27450651AF7E}" srcOrd="0" destOrd="0" parTransId="{97E1773E-F92A-407A-A197-2CC45CF55971}" sibTransId="{E85EE929-3118-4CDE-B622-80BE3864DE88}"/>
    <dgm:cxn modelId="{9261D894-1A4E-44A7-B740-811638CB0FA5}" type="presOf" srcId="{61F58AA8-1F5C-4C55-8585-27450651AF7E}" destId="{49B7F254-3A9F-41BB-B42A-AFCD098F2FCA}" srcOrd="0" destOrd="0" presId="urn:microsoft.com/office/officeart/2018/5/layout/CenteredIconLabelDescriptionList"/>
    <dgm:cxn modelId="{ED4AFED0-E4AA-4A9E-97AB-28A2B1330E4B}" srcId="{6B6DCBD6-731D-4276-8DB7-0D17186DFA9B}" destId="{8549A134-D023-4984-91A3-7AE6464C714B}" srcOrd="0" destOrd="0" parTransId="{EB95E52A-6B1C-4275-AD90-26E762A110A7}" sibTransId="{1EA95603-5ACF-4D25-9BC4-C76F90D08D7F}"/>
    <dgm:cxn modelId="{B7A6165D-E652-4395-83A8-4EB1B3CCFBED}" type="presParOf" srcId="{4EB20FE5-78B6-4675-83A6-03BE57C3C09A}" destId="{149ABFA8-BB69-483C-B13C-8DD04D381427}" srcOrd="0" destOrd="0" presId="urn:microsoft.com/office/officeart/2018/5/layout/CenteredIconLabelDescriptionList"/>
    <dgm:cxn modelId="{5B8744D0-6FB4-4C84-AC5F-51947AF80C2D}" type="presParOf" srcId="{149ABFA8-BB69-483C-B13C-8DD04D381427}" destId="{73E0CC3F-2434-4B48-B862-1095E0878786}" srcOrd="0" destOrd="0" presId="urn:microsoft.com/office/officeart/2018/5/layout/CenteredIconLabelDescriptionList"/>
    <dgm:cxn modelId="{F4057313-7573-46B4-81D6-D1BE3BF8E7DD}" type="presParOf" srcId="{149ABFA8-BB69-483C-B13C-8DD04D381427}" destId="{8A6DD972-C85F-4037-9891-8CD0B11BB3D0}" srcOrd="1" destOrd="0" presId="urn:microsoft.com/office/officeart/2018/5/layout/CenteredIconLabelDescriptionList"/>
    <dgm:cxn modelId="{9B258759-A65B-4D6B-BC4F-1BAED7BB6437}" type="presParOf" srcId="{149ABFA8-BB69-483C-B13C-8DD04D381427}" destId="{D87EC332-145D-4458-BE41-2277CFBC4976}" srcOrd="2" destOrd="0" presId="urn:microsoft.com/office/officeart/2018/5/layout/CenteredIconLabelDescriptionList"/>
    <dgm:cxn modelId="{1CA964A0-B9A9-4874-BD07-DB0EC44F3C5D}" type="presParOf" srcId="{149ABFA8-BB69-483C-B13C-8DD04D381427}" destId="{6BAEB655-82C1-4015-B8A8-58FB7F381FE2}" srcOrd="3" destOrd="0" presId="urn:microsoft.com/office/officeart/2018/5/layout/CenteredIconLabelDescriptionList"/>
    <dgm:cxn modelId="{A01CC00A-74ED-4F1B-A479-5FEE354E5095}" type="presParOf" srcId="{149ABFA8-BB69-483C-B13C-8DD04D381427}" destId="{ED779C0A-3607-4B8D-8AAC-1E1A2D769328}" srcOrd="4" destOrd="0" presId="urn:microsoft.com/office/officeart/2018/5/layout/CenteredIconLabelDescriptionList"/>
    <dgm:cxn modelId="{F7E3B99E-FF1B-45AA-AA9A-DE9432BC7112}" type="presParOf" srcId="{4EB20FE5-78B6-4675-83A6-03BE57C3C09A}" destId="{311FB201-E0EB-4AFC-916C-55CCADCFAB93}" srcOrd="1" destOrd="0" presId="urn:microsoft.com/office/officeart/2018/5/layout/CenteredIconLabelDescriptionList"/>
    <dgm:cxn modelId="{00BB6252-BD07-4EEC-AB13-5F484B8A38B3}" type="presParOf" srcId="{4EB20FE5-78B6-4675-83A6-03BE57C3C09A}" destId="{FFF25E3F-6BA0-452F-925A-794812DC4E35}" srcOrd="2" destOrd="0" presId="urn:microsoft.com/office/officeart/2018/5/layout/CenteredIconLabelDescriptionList"/>
    <dgm:cxn modelId="{338A837E-E94D-44DA-B723-1BCB6CD2FF81}" type="presParOf" srcId="{FFF25E3F-6BA0-452F-925A-794812DC4E35}" destId="{41784DED-D2F8-4EC6-8168-A212054BC572}" srcOrd="0" destOrd="0" presId="urn:microsoft.com/office/officeart/2018/5/layout/CenteredIconLabelDescriptionList"/>
    <dgm:cxn modelId="{3496AE3C-428F-4754-AED5-932BB372326C}" type="presParOf" srcId="{FFF25E3F-6BA0-452F-925A-794812DC4E35}" destId="{E881A059-8C6E-45A7-86FC-8FAB5174D1EF}" srcOrd="1" destOrd="0" presId="urn:microsoft.com/office/officeart/2018/5/layout/CenteredIconLabelDescriptionList"/>
    <dgm:cxn modelId="{D8E502CE-0676-4BB7-A328-E298B9275551}" type="presParOf" srcId="{FFF25E3F-6BA0-452F-925A-794812DC4E35}" destId="{89DBE28A-C2B8-4AE4-82C7-C0C6CB76D6E8}" srcOrd="2" destOrd="0" presId="urn:microsoft.com/office/officeart/2018/5/layout/CenteredIconLabelDescriptionList"/>
    <dgm:cxn modelId="{5BF35DE8-D04D-48C3-AEA1-492B87E7E6CA}" type="presParOf" srcId="{FFF25E3F-6BA0-452F-925A-794812DC4E35}" destId="{3A768BA5-274C-4BEA-9A24-86361FFCA92E}" srcOrd="3" destOrd="0" presId="urn:microsoft.com/office/officeart/2018/5/layout/CenteredIconLabelDescriptionList"/>
    <dgm:cxn modelId="{3BC52C83-E181-422D-9205-3ED2A63E6CB7}" type="presParOf" srcId="{FFF25E3F-6BA0-452F-925A-794812DC4E35}" destId="{3A7CA067-06D9-40D5-8D00-08B594F861BF}" srcOrd="4" destOrd="0" presId="urn:microsoft.com/office/officeart/2018/5/layout/CenteredIconLabelDescriptionList"/>
    <dgm:cxn modelId="{7E59FB97-3C65-4CEF-81C4-7C9869F5A66B}" type="presParOf" srcId="{4EB20FE5-78B6-4675-83A6-03BE57C3C09A}" destId="{C246C3F3-8A05-4BAA-993A-AD6DF3142E2A}" srcOrd="3" destOrd="0" presId="urn:microsoft.com/office/officeart/2018/5/layout/CenteredIconLabelDescriptionList"/>
    <dgm:cxn modelId="{3DC076BF-9AD5-4D7A-8AAD-F5417F486135}" type="presParOf" srcId="{4EB20FE5-78B6-4675-83A6-03BE57C3C09A}" destId="{B7002B25-598B-414E-96D2-90AA28F21558}" srcOrd="4" destOrd="0" presId="urn:microsoft.com/office/officeart/2018/5/layout/CenteredIconLabelDescriptionList"/>
    <dgm:cxn modelId="{E496A393-DA60-439E-9376-EBEF6CCDCA4A}" type="presParOf" srcId="{B7002B25-598B-414E-96D2-90AA28F21558}" destId="{3CC4648A-61EE-4A9D-AE0A-65C1261C8A92}" srcOrd="0" destOrd="0" presId="urn:microsoft.com/office/officeart/2018/5/layout/CenteredIconLabelDescriptionList"/>
    <dgm:cxn modelId="{AD46D569-EC5D-4AEC-9949-AE06FFBF48C6}" type="presParOf" srcId="{B7002B25-598B-414E-96D2-90AA28F21558}" destId="{CA1E8EDE-C583-461D-853D-FF146EA90DA1}" srcOrd="1" destOrd="0" presId="urn:microsoft.com/office/officeart/2018/5/layout/CenteredIconLabelDescriptionList"/>
    <dgm:cxn modelId="{A2D51A01-87FC-4CF8-B02C-525C4C044526}" type="presParOf" srcId="{B7002B25-598B-414E-96D2-90AA28F21558}" destId="{DDE0B418-7C89-408C-A52C-96C690FCD16A}" srcOrd="2" destOrd="0" presId="urn:microsoft.com/office/officeart/2018/5/layout/CenteredIconLabelDescriptionList"/>
    <dgm:cxn modelId="{BF0CEA07-BAC9-400B-845B-E698F5DA0A16}" type="presParOf" srcId="{B7002B25-598B-414E-96D2-90AA28F21558}" destId="{FB70ED2D-FFA3-42AC-901F-AE3529BDD822}" srcOrd="3" destOrd="0" presId="urn:microsoft.com/office/officeart/2018/5/layout/CenteredIconLabelDescriptionList"/>
    <dgm:cxn modelId="{23F7DA6B-BB43-466D-B9EB-719C442F15E8}" type="presParOf" srcId="{B7002B25-598B-414E-96D2-90AA28F21558}" destId="{49B7F254-3A9F-41BB-B42A-AFCD098F2FC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6699A3-8623-4B9D-92F2-9ADE8BD55901}"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CF1FDF8D-F035-4C23-81B9-F6CBC7C8FFF2}">
      <dgm:prSet custT="1"/>
      <dgm:spPr/>
      <dgm:t>
        <a:bodyPr/>
        <a:lstStyle/>
        <a:p>
          <a:r>
            <a:rPr lang="en-US" sz="2300" b="0" dirty="0">
              <a:latin typeface="Georgia" panose="02040502050405020303" pitchFamily="18" charset="0"/>
              <a:hlinkClick xmlns:r="http://schemas.openxmlformats.org/officeDocument/2006/relationships" r:id="rId1"/>
            </a:rPr>
            <a:t>CRU (Climatic Research Unit) for temperature and precipitation(accessable via Google Earth).</a:t>
          </a:r>
          <a:endParaRPr lang="en-US" sz="2300" b="0" dirty="0">
            <a:latin typeface="Georgia" panose="02040502050405020303" pitchFamily="18" charset="0"/>
          </a:endParaRPr>
        </a:p>
      </dgm:t>
    </dgm:pt>
    <dgm:pt modelId="{42DDD04B-F425-443A-82E7-9DA222A66374}" type="parTrans" cxnId="{BB4F48E4-16A7-4A29-A511-295EEE19E3D7}">
      <dgm:prSet/>
      <dgm:spPr/>
      <dgm:t>
        <a:bodyPr/>
        <a:lstStyle/>
        <a:p>
          <a:endParaRPr lang="en-US"/>
        </a:p>
      </dgm:t>
    </dgm:pt>
    <dgm:pt modelId="{48CD12CE-DEF3-4510-BB03-72FFFC52B3B7}" type="sibTrans" cxnId="{BB4F48E4-16A7-4A29-A511-295EEE19E3D7}">
      <dgm:prSet/>
      <dgm:spPr/>
      <dgm:t>
        <a:bodyPr/>
        <a:lstStyle/>
        <a:p>
          <a:endParaRPr lang="en-US"/>
        </a:p>
      </dgm:t>
    </dgm:pt>
    <dgm:pt modelId="{64413E11-1877-4A1C-905E-B703A06800C9}">
      <dgm:prSet custT="1"/>
      <dgm:spPr/>
      <dgm:t>
        <a:bodyPr/>
        <a:lstStyle/>
        <a:p>
          <a:r>
            <a:rPr lang="en-US" sz="2300" b="0" dirty="0">
              <a:latin typeface="Georgia" panose="02040502050405020303" pitchFamily="18" charset="0"/>
              <a:hlinkClick xmlns:r="http://schemas.openxmlformats.org/officeDocument/2006/relationships" r:id="rId2"/>
            </a:rPr>
            <a:t>Emergency Events Database (EM-DAT)</a:t>
          </a:r>
          <a:r>
            <a:rPr lang="en-US" sz="2300" b="0" dirty="0">
              <a:latin typeface="Georgia" panose="02040502050405020303" pitchFamily="18" charset="0"/>
            </a:rPr>
            <a:t> for natural disasters</a:t>
          </a:r>
        </a:p>
      </dgm:t>
    </dgm:pt>
    <dgm:pt modelId="{5B204F69-D7E7-4264-890C-4A8A6758DDF4}" type="parTrans" cxnId="{CE4083A3-8A22-4AFC-80BF-B0E14F6323DC}">
      <dgm:prSet/>
      <dgm:spPr/>
      <dgm:t>
        <a:bodyPr/>
        <a:lstStyle/>
        <a:p>
          <a:endParaRPr lang="en-US"/>
        </a:p>
      </dgm:t>
    </dgm:pt>
    <dgm:pt modelId="{6DFED915-841F-40D0-96FB-7EA6658B2459}" type="sibTrans" cxnId="{CE4083A3-8A22-4AFC-80BF-B0E14F6323DC}">
      <dgm:prSet/>
      <dgm:spPr/>
      <dgm:t>
        <a:bodyPr/>
        <a:lstStyle/>
        <a:p>
          <a:endParaRPr lang="en-US"/>
        </a:p>
      </dgm:t>
    </dgm:pt>
    <dgm:pt modelId="{689E7A64-8B94-3E48-A75E-D0BAB3CE56DE}">
      <dgm:prSet custT="1"/>
      <dgm:spPr/>
      <dgm:t>
        <a:bodyPr/>
        <a:lstStyle/>
        <a:p>
          <a:r>
            <a:rPr lang="en-US" sz="2300" b="0" dirty="0">
              <a:latin typeface="Georgia" panose="02040502050405020303" pitchFamily="18" charset="0"/>
            </a:rPr>
            <a:t>Satellite-derived climate anomalies.</a:t>
          </a:r>
        </a:p>
      </dgm:t>
    </dgm:pt>
    <dgm:pt modelId="{48F99E0E-02A3-5B4E-9AF9-9F9A97A30202}" type="parTrans" cxnId="{8F32E825-AE6A-CC4B-8EC7-9AA693D5F17D}">
      <dgm:prSet/>
      <dgm:spPr/>
      <dgm:t>
        <a:bodyPr/>
        <a:lstStyle/>
        <a:p>
          <a:endParaRPr lang="en-US"/>
        </a:p>
      </dgm:t>
    </dgm:pt>
    <dgm:pt modelId="{6E61E844-3710-A244-B59B-9349B6B127AD}" type="sibTrans" cxnId="{8F32E825-AE6A-CC4B-8EC7-9AA693D5F17D}">
      <dgm:prSet/>
      <dgm:spPr/>
      <dgm:t>
        <a:bodyPr/>
        <a:lstStyle/>
        <a:p>
          <a:endParaRPr lang="en-US"/>
        </a:p>
      </dgm:t>
    </dgm:pt>
    <dgm:pt modelId="{C1D24BD8-F620-3E46-BFBD-01B6EDB37D30}">
      <dgm:prSet custT="1"/>
      <dgm:spPr/>
      <dgm:t>
        <a:bodyPr/>
        <a:lstStyle/>
        <a:p>
          <a:r>
            <a:rPr lang="en-US" sz="2300" b="1" dirty="0">
              <a:latin typeface="Georgia" panose="02040502050405020303" pitchFamily="18" charset="0"/>
            </a:rPr>
            <a:t>Climate change indicators</a:t>
          </a:r>
        </a:p>
      </dgm:t>
    </dgm:pt>
    <dgm:pt modelId="{9813A479-5F98-6648-8D16-1397DB4D6978}" type="parTrans" cxnId="{767CAE9B-5D31-034E-8D6C-AF49D6395ECC}">
      <dgm:prSet/>
      <dgm:spPr/>
      <dgm:t>
        <a:bodyPr/>
        <a:lstStyle/>
        <a:p>
          <a:endParaRPr lang="en-US"/>
        </a:p>
      </dgm:t>
    </dgm:pt>
    <dgm:pt modelId="{97231AAE-DEEC-C740-8231-CA17397F8064}" type="sibTrans" cxnId="{767CAE9B-5D31-034E-8D6C-AF49D6395ECC}">
      <dgm:prSet/>
      <dgm:spPr/>
      <dgm:t>
        <a:bodyPr/>
        <a:lstStyle/>
        <a:p>
          <a:endParaRPr lang="en-US"/>
        </a:p>
      </dgm:t>
    </dgm:pt>
    <dgm:pt modelId="{E8962673-65FF-E241-A118-ECE477312501}">
      <dgm:prSet custT="1"/>
      <dgm:spPr/>
      <dgm:t>
        <a:bodyPr/>
        <a:lstStyle/>
        <a:p>
          <a:r>
            <a:rPr lang="en-US" sz="2300" b="1" dirty="0">
              <a:latin typeface="Georgia" panose="02040502050405020303" pitchFamily="18" charset="0"/>
            </a:rPr>
            <a:t>Methods</a:t>
          </a:r>
        </a:p>
      </dgm:t>
    </dgm:pt>
    <dgm:pt modelId="{265B51A5-0511-4D44-ABA5-32FDBF99370F}" type="parTrans" cxnId="{87FBFA06-E68A-9D4D-8029-0DF60CCEF149}">
      <dgm:prSet/>
      <dgm:spPr/>
      <dgm:t>
        <a:bodyPr/>
        <a:lstStyle/>
        <a:p>
          <a:endParaRPr lang="en-US"/>
        </a:p>
      </dgm:t>
    </dgm:pt>
    <dgm:pt modelId="{85D0DA5C-2E9A-7540-84D4-1D7AF127031E}" type="sibTrans" cxnId="{87FBFA06-E68A-9D4D-8029-0DF60CCEF149}">
      <dgm:prSet/>
      <dgm:spPr/>
      <dgm:t>
        <a:bodyPr/>
        <a:lstStyle/>
        <a:p>
          <a:endParaRPr lang="en-US"/>
        </a:p>
      </dgm:t>
    </dgm:pt>
    <dgm:pt modelId="{3A818356-7292-B744-B789-B3C84246BCAA}">
      <dgm:prSet custT="1"/>
      <dgm:spPr/>
      <dgm:t>
        <a:bodyPr/>
        <a:lstStyle/>
        <a:p>
          <a:r>
            <a:rPr lang="en-US" sz="2300" dirty="0">
              <a:latin typeface="Georgia" panose="02040502050405020303" pitchFamily="18" charset="0"/>
            </a:rPr>
            <a:t>Panel data analysis</a:t>
          </a:r>
        </a:p>
      </dgm:t>
    </dgm:pt>
    <dgm:pt modelId="{73D4499D-0FBC-364D-8432-FC0592B58012}" type="parTrans" cxnId="{364CC225-FC65-AA4E-9F2A-D025B7ECEC93}">
      <dgm:prSet/>
      <dgm:spPr/>
      <dgm:t>
        <a:bodyPr/>
        <a:lstStyle/>
        <a:p>
          <a:endParaRPr lang="en-US"/>
        </a:p>
      </dgm:t>
    </dgm:pt>
    <dgm:pt modelId="{59121501-9DCA-4645-9FFC-825022239A49}" type="sibTrans" cxnId="{364CC225-FC65-AA4E-9F2A-D025B7ECEC93}">
      <dgm:prSet/>
      <dgm:spPr/>
      <dgm:t>
        <a:bodyPr/>
        <a:lstStyle/>
        <a:p>
          <a:endParaRPr lang="en-US"/>
        </a:p>
      </dgm:t>
    </dgm:pt>
    <dgm:pt modelId="{71B52277-6616-5C4F-8B62-E20BC8B2BC6A}">
      <dgm:prSet custT="1"/>
      <dgm:spPr/>
      <dgm:t>
        <a:bodyPr/>
        <a:lstStyle/>
        <a:p>
          <a:r>
            <a:rPr lang="en-US" sz="2300" dirty="0">
              <a:latin typeface="Georgia" panose="02040502050405020303" pitchFamily="18" charset="0"/>
            </a:rPr>
            <a:t>GIS analysis</a:t>
          </a:r>
        </a:p>
      </dgm:t>
    </dgm:pt>
    <dgm:pt modelId="{9B6535D0-D876-6141-8C2D-4B84A3905BDC}" type="parTrans" cxnId="{1E7439B6-1863-E345-87D3-CA229B6683EF}">
      <dgm:prSet/>
      <dgm:spPr/>
      <dgm:t>
        <a:bodyPr/>
        <a:lstStyle/>
        <a:p>
          <a:endParaRPr lang="en-US"/>
        </a:p>
      </dgm:t>
    </dgm:pt>
    <dgm:pt modelId="{6FBC0B0C-1E27-794D-983E-A4BDF8F5AE2A}" type="sibTrans" cxnId="{1E7439B6-1863-E345-87D3-CA229B6683EF}">
      <dgm:prSet/>
      <dgm:spPr/>
      <dgm:t>
        <a:bodyPr/>
        <a:lstStyle/>
        <a:p>
          <a:endParaRPr lang="en-US"/>
        </a:p>
      </dgm:t>
    </dgm:pt>
    <dgm:pt modelId="{A49BAF03-69C1-C845-BB56-E0FF66F8E32D}">
      <dgm:prSet custT="1"/>
      <dgm:spPr/>
      <dgm:t>
        <a:bodyPr/>
        <a:lstStyle/>
        <a:p>
          <a:r>
            <a:rPr lang="en-US" sz="2300" dirty="0">
              <a:latin typeface="Georgia" panose="02040502050405020303" pitchFamily="18" charset="0"/>
            </a:rPr>
            <a:t>Case Study: e.g. Darfur </a:t>
          </a:r>
        </a:p>
      </dgm:t>
    </dgm:pt>
    <dgm:pt modelId="{0A311ACA-9FA6-AE49-A97D-F2AFAE315746}" type="parTrans" cxnId="{6AE29CAD-5D95-3244-9D58-0C9CFE93F30A}">
      <dgm:prSet/>
      <dgm:spPr/>
      <dgm:t>
        <a:bodyPr/>
        <a:lstStyle/>
        <a:p>
          <a:endParaRPr lang="en-US"/>
        </a:p>
      </dgm:t>
    </dgm:pt>
    <dgm:pt modelId="{7D632160-77A2-C64F-BF30-564891F487E5}" type="sibTrans" cxnId="{6AE29CAD-5D95-3244-9D58-0C9CFE93F30A}">
      <dgm:prSet/>
      <dgm:spPr/>
      <dgm:t>
        <a:bodyPr/>
        <a:lstStyle/>
        <a:p>
          <a:endParaRPr lang="en-US"/>
        </a:p>
      </dgm:t>
    </dgm:pt>
    <dgm:pt modelId="{B32DEAB0-39B4-A148-914E-E574E140E933}">
      <dgm:prSet custT="1"/>
      <dgm:spPr/>
      <dgm:t>
        <a:bodyPr/>
        <a:lstStyle/>
        <a:p>
          <a:r>
            <a:rPr lang="en-US" sz="2300" b="1" dirty="0">
              <a:latin typeface="Georgia" panose="02040502050405020303" pitchFamily="18" charset="0"/>
            </a:rPr>
            <a:t>Conflict data</a:t>
          </a:r>
        </a:p>
      </dgm:t>
    </dgm:pt>
    <dgm:pt modelId="{908DD0FF-55F7-394D-A8B0-3E883AA16CDE}" type="parTrans" cxnId="{943D650E-D48D-6749-ABA7-C7D125A48793}">
      <dgm:prSet/>
      <dgm:spPr/>
      <dgm:t>
        <a:bodyPr/>
        <a:lstStyle/>
        <a:p>
          <a:endParaRPr lang="en-US"/>
        </a:p>
      </dgm:t>
    </dgm:pt>
    <dgm:pt modelId="{3E4EA2B1-5C1D-9F45-A8FB-47A58AFD964E}" type="sibTrans" cxnId="{943D650E-D48D-6749-ABA7-C7D125A48793}">
      <dgm:prSet/>
      <dgm:spPr/>
      <dgm:t>
        <a:bodyPr/>
        <a:lstStyle/>
        <a:p>
          <a:endParaRPr lang="en-US"/>
        </a:p>
      </dgm:t>
    </dgm:pt>
    <dgm:pt modelId="{2EED9C80-5C12-E441-AE66-4E347947D172}">
      <dgm:prSet custT="1"/>
      <dgm:spPr/>
      <dgm:t>
        <a:bodyPr/>
        <a:lstStyle/>
        <a:p>
          <a:r>
            <a:rPr lang="en-US" sz="2300" dirty="0">
              <a:latin typeface="Georgia" panose="02040502050405020303" pitchFamily="18" charset="0"/>
              <a:hlinkClick xmlns:r="http://schemas.openxmlformats.org/officeDocument/2006/relationships" r:id="rId3"/>
            </a:rPr>
            <a:t>Armed Conflict Location &amp; Event Data Project (ACLED)</a:t>
          </a:r>
          <a:endParaRPr lang="en-US" sz="2300" dirty="0">
            <a:latin typeface="Georgia" panose="02040502050405020303" pitchFamily="18" charset="0"/>
          </a:endParaRPr>
        </a:p>
      </dgm:t>
    </dgm:pt>
    <dgm:pt modelId="{295C47A2-564F-7641-A42F-D1608D2C3893}" type="parTrans" cxnId="{7C136456-C4C8-8841-B77F-F515857F31D5}">
      <dgm:prSet/>
      <dgm:spPr/>
      <dgm:t>
        <a:bodyPr/>
        <a:lstStyle/>
        <a:p>
          <a:endParaRPr lang="en-US"/>
        </a:p>
      </dgm:t>
    </dgm:pt>
    <dgm:pt modelId="{14BFC623-D979-164A-813F-521FF88B27E2}" type="sibTrans" cxnId="{7C136456-C4C8-8841-B77F-F515857F31D5}">
      <dgm:prSet/>
      <dgm:spPr/>
      <dgm:t>
        <a:bodyPr/>
        <a:lstStyle/>
        <a:p>
          <a:endParaRPr lang="en-US"/>
        </a:p>
      </dgm:t>
    </dgm:pt>
    <dgm:pt modelId="{CC73F57E-FCEE-6F47-9A42-57DFBF91EB11}">
      <dgm:prSet custT="1"/>
      <dgm:spPr/>
      <dgm:t>
        <a:bodyPr/>
        <a:lstStyle/>
        <a:p>
          <a:r>
            <a:rPr lang="en-US" sz="2300" dirty="0">
              <a:latin typeface="Georgia" panose="02040502050405020303" pitchFamily="18" charset="0"/>
              <a:hlinkClick xmlns:r="http://schemas.openxmlformats.org/officeDocument/2006/relationships" r:id="rId4"/>
            </a:rPr>
            <a:t>UCDP/PRIO Armed Conflict Dataset</a:t>
          </a:r>
          <a:endParaRPr lang="en-US" sz="2300" dirty="0">
            <a:latin typeface="Georgia" panose="02040502050405020303" pitchFamily="18" charset="0"/>
          </a:endParaRPr>
        </a:p>
      </dgm:t>
    </dgm:pt>
    <dgm:pt modelId="{F3C35753-F1F9-0245-A70B-2F7645CDAA29}" type="parTrans" cxnId="{C08A94FD-E46D-5F4F-A3E7-523B1F843FEB}">
      <dgm:prSet/>
      <dgm:spPr/>
      <dgm:t>
        <a:bodyPr/>
        <a:lstStyle/>
        <a:p>
          <a:endParaRPr lang="en-US"/>
        </a:p>
      </dgm:t>
    </dgm:pt>
    <dgm:pt modelId="{8B4501D3-A68A-414A-A434-7C43464F9114}" type="sibTrans" cxnId="{C08A94FD-E46D-5F4F-A3E7-523B1F843FEB}">
      <dgm:prSet/>
      <dgm:spPr/>
      <dgm:t>
        <a:bodyPr/>
        <a:lstStyle/>
        <a:p>
          <a:endParaRPr lang="en-US"/>
        </a:p>
      </dgm:t>
    </dgm:pt>
    <dgm:pt modelId="{567C5FF7-1067-8947-8618-3A0DCC4833E1}" type="pres">
      <dgm:prSet presAssocID="{606699A3-8623-4B9D-92F2-9ADE8BD55901}" presName="Name0" presStyleCnt="0">
        <dgm:presLayoutVars>
          <dgm:dir/>
          <dgm:animLvl val="lvl"/>
          <dgm:resizeHandles val="exact"/>
        </dgm:presLayoutVars>
      </dgm:prSet>
      <dgm:spPr/>
    </dgm:pt>
    <dgm:pt modelId="{128420E7-2BE9-1C4E-86BF-7404AF171F08}" type="pres">
      <dgm:prSet presAssocID="{B32DEAB0-39B4-A148-914E-E574E140E933}" presName="composite" presStyleCnt="0"/>
      <dgm:spPr/>
    </dgm:pt>
    <dgm:pt modelId="{4960AAF8-0E07-D640-BA85-1E4780EC8C5A}" type="pres">
      <dgm:prSet presAssocID="{B32DEAB0-39B4-A148-914E-E574E140E933}" presName="parTx" presStyleLbl="alignNode1" presStyleIdx="0" presStyleCnt="3">
        <dgm:presLayoutVars>
          <dgm:chMax val="0"/>
          <dgm:chPref val="0"/>
          <dgm:bulletEnabled val="1"/>
        </dgm:presLayoutVars>
      </dgm:prSet>
      <dgm:spPr/>
    </dgm:pt>
    <dgm:pt modelId="{EF89D51C-E70E-BD40-9DCC-EEA027AF0326}" type="pres">
      <dgm:prSet presAssocID="{B32DEAB0-39B4-A148-914E-E574E140E933}" presName="desTx" presStyleLbl="alignAccFollowNode1" presStyleIdx="0" presStyleCnt="3">
        <dgm:presLayoutVars>
          <dgm:bulletEnabled val="1"/>
        </dgm:presLayoutVars>
      </dgm:prSet>
      <dgm:spPr/>
    </dgm:pt>
    <dgm:pt modelId="{25F1E383-D8EA-8D48-B5B7-05691F20E7F4}" type="pres">
      <dgm:prSet presAssocID="{3E4EA2B1-5C1D-9F45-A8FB-47A58AFD964E}" presName="space" presStyleCnt="0"/>
      <dgm:spPr/>
    </dgm:pt>
    <dgm:pt modelId="{1CCEE036-F2A2-BD43-8F52-3D362F1A2B2A}" type="pres">
      <dgm:prSet presAssocID="{C1D24BD8-F620-3E46-BFBD-01B6EDB37D30}" presName="composite" presStyleCnt="0"/>
      <dgm:spPr/>
    </dgm:pt>
    <dgm:pt modelId="{F29B00FD-E759-2242-9F4F-B9B8CE028A3A}" type="pres">
      <dgm:prSet presAssocID="{C1D24BD8-F620-3E46-BFBD-01B6EDB37D30}" presName="parTx" presStyleLbl="alignNode1" presStyleIdx="1" presStyleCnt="3">
        <dgm:presLayoutVars>
          <dgm:chMax val="0"/>
          <dgm:chPref val="0"/>
          <dgm:bulletEnabled val="1"/>
        </dgm:presLayoutVars>
      </dgm:prSet>
      <dgm:spPr/>
    </dgm:pt>
    <dgm:pt modelId="{1F950256-D6EC-1241-BB42-E497BC240DEB}" type="pres">
      <dgm:prSet presAssocID="{C1D24BD8-F620-3E46-BFBD-01B6EDB37D30}" presName="desTx" presStyleLbl="alignAccFollowNode1" presStyleIdx="1" presStyleCnt="3">
        <dgm:presLayoutVars>
          <dgm:bulletEnabled val="1"/>
        </dgm:presLayoutVars>
      </dgm:prSet>
      <dgm:spPr/>
    </dgm:pt>
    <dgm:pt modelId="{E64EB8BE-6527-A749-8FD3-F6C32E3819B4}" type="pres">
      <dgm:prSet presAssocID="{97231AAE-DEEC-C740-8231-CA17397F8064}" presName="space" presStyleCnt="0"/>
      <dgm:spPr/>
    </dgm:pt>
    <dgm:pt modelId="{07B7A05F-B5E1-5C4B-8A38-DB84AC0E18EC}" type="pres">
      <dgm:prSet presAssocID="{E8962673-65FF-E241-A118-ECE477312501}" presName="composite" presStyleCnt="0"/>
      <dgm:spPr/>
    </dgm:pt>
    <dgm:pt modelId="{81C7E72E-6905-7B4B-9D7D-F736C34B7689}" type="pres">
      <dgm:prSet presAssocID="{E8962673-65FF-E241-A118-ECE477312501}" presName="parTx" presStyleLbl="alignNode1" presStyleIdx="2" presStyleCnt="3">
        <dgm:presLayoutVars>
          <dgm:chMax val="0"/>
          <dgm:chPref val="0"/>
          <dgm:bulletEnabled val="1"/>
        </dgm:presLayoutVars>
      </dgm:prSet>
      <dgm:spPr/>
    </dgm:pt>
    <dgm:pt modelId="{0D353C15-47FE-8F4F-A707-8B01F5223B53}" type="pres">
      <dgm:prSet presAssocID="{E8962673-65FF-E241-A118-ECE477312501}" presName="desTx" presStyleLbl="alignAccFollowNode1" presStyleIdx="2" presStyleCnt="3">
        <dgm:presLayoutVars>
          <dgm:bulletEnabled val="1"/>
        </dgm:presLayoutVars>
      </dgm:prSet>
      <dgm:spPr/>
    </dgm:pt>
  </dgm:ptLst>
  <dgm:cxnLst>
    <dgm:cxn modelId="{F8761800-9022-9B4F-9FD8-E7D6ABD95CF9}" type="presOf" srcId="{2EED9C80-5C12-E441-AE66-4E347947D172}" destId="{EF89D51C-E70E-BD40-9DCC-EEA027AF0326}" srcOrd="0" destOrd="0" presId="urn:microsoft.com/office/officeart/2005/8/layout/hList1"/>
    <dgm:cxn modelId="{87FBFA06-E68A-9D4D-8029-0DF60CCEF149}" srcId="{606699A3-8623-4B9D-92F2-9ADE8BD55901}" destId="{E8962673-65FF-E241-A118-ECE477312501}" srcOrd="2" destOrd="0" parTransId="{265B51A5-0511-4D44-ABA5-32FDBF99370F}" sibTransId="{85D0DA5C-2E9A-7540-84D4-1D7AF127031E}"/>
    <dgm:cxn modelId="{943D650E-D48D-6749-ABA7-C7D125A48793}" srcId="{606699A3-8623-4B9D-92F2-9ADE8BD55901}" destId="{B32DEAB0-39B4-A148-914E-E574E140E933}" srcOrd="0" destOrd="0" parTransId="{908DD0FF-55F7-394D-A8B0-3E883AA16CDE}" sibTransId="{3E4EA2B1-5C1D-9F45-A8FB-47A58AFD964E}"/>
    <dgm:cxn modelId="{60DAEB0F-C893-A54B-BE21-A8FD3BBBAA7D}" type="presOf" srcId="{689E7A64-8B94-3E48-A75E-D0BAB3CE56DE}" destId="{1F950256-D6EC-1241-BB42-E497BC240DEB}" srcOrd="0" destOrd="2" presId="urn:microsoft.com/office/officeart/2005/8/layout/hList1"/>
    <dgm:cxn modelId="{364CC225-FC65-AA4E-9F2A-D025B7ECEC93}" srcId="{E8962673-65FF-E241-A118-ECE477312501}" destId="{3A818356-7292-B744-B789-B3C84246BCAA}" srcOrd="0" destOrd="0" parTransId="{73D4499D-0FBC-364D-8432-FC0592B58012}" sibTransId="{59121501-9DCA-4645-9FFC-825022239A49}"/>
    <dgm:cxn modelId="{8F32E825-AE6A-CC4B-8EC7-9AA693D5F17D}" srcId="{C1D24BD8-F620-3E46-BFBD-01B6EDB37D30}" destId="{689E7A64-8B94-3E48-A75E-D0BAB3CE56DE}" srcOrd="2" destOrd="0" parTransId="{48F99E0E-02A3-5B4E-9AF9-9F9A97A30202}" sibTransId="{6E61E844-3710-A244-B59B-9349B6B127AD}"/>
    <dgm:cxn modelId="{7C136456-C4C8-8841-B77F-F515857F31D5}" srcId="{B32DEAB0-39B4-A148-914E-E574E140E933}" destId="{2EED9C80-5C12-E441-AE66-4E347947D172}" srcOrd="0" destOrd="0" parTransId="{295C47A2-564F-7641-A42F-D1608D2C3893}" sibTransId="{14BFC623-D979-164A-813F-521FF88B27E2}"/>
    <dgm:cxn modelId="{0702465D-043C-A041-9B54-BD81C66CE84E}" type="presOf" srcId="{3A818356-7292-B744-B789-B3C84246BCAA}" destId="{0D353C15-47FE-8F4F-A707-8B01F5223B53}" srcOrd="0" destOrd="0" presId="urn:microsoft.com/office/officeart/2005/8/layout/hList1"/>
    <dgm:cxn modelId="{E9345469-B6A0-F343-8DD8-8640C2421E39}" type="presOf" srcId="{71B52277-6616-5C4F-8B62-E20BC8B2BC6A}" destId="{0D353C15-47FE-8F4F-A707-8B01F5223B53}" srcOrd="0" destOrd="1" presId="urn:microsoft.com/office/officeart/2005/8/layout/hList1"/>
    <dgm:cxn modelId="{C1E7C371-8C23-124F-8C91-082FB3392B11}" type="presOf" srcId="{A49BAF03-69C1-C845-BB56-E0FF66F8E32D}" destId="{0D353C15-47FE-8F4F-A707-8B01F5223B53}" srcOrd="0" destOrd="2" presId="urn:microsoft.com/office/officeart/2005/8/layout/hList1"/>
    <dgm:cxn modelId="{9F34197F-6D34-4941-9FF6-1B7B79DD9B68}" type="presOf" srcId="{C1D24BD8-F620-3E46-BFBD-01B6EDB37D30}" destId="{F29B00FD-E759-2242-9F4F-B9B8CE028A3A}" srcOrd="0" destOrd="0" presId="urn:microsoft.com/office/officeart/2005/8/layout/hList1"/>
    <dgm:cxn modelId="{BC0AD18A-3847-EA49-932B-7C4674D85616}" type="presOf" srcId="{606699A3-8623-4B9D-92F2-9ADE8BD55901}" destId="{567C5FF7-1067-8947-8618-3A0DCC4833E1}" srcOrd="0" destOrd="0" presId="urn:microsoft.com/office/officeart/2005/8/layout/hList1"/>
    <dgm:cxn modelId="{C7A61295-CDAF-5D4B-92C5-BBBE942160F4}" type="presOf" srcId="{E8962673-65FF-E241-A118-ECE477312501}" destId="{81C7E72E-6905-7B4B-9D7D-F736C34B7689}" srcOrd="0" destOrd="0" presId="urn:microsoft.com/office/officeart/2005/8/layout/hList1"/>
    <dgm:cxn modelId="{06110F98-FE64-864F-B833-192DF774FEEF}" type="presOf" srcId="{64413E11-1877-4A1C-905E-B703A06800C9}" destId="{1F950256-D6EC-1241-BB42-E497BC240DEB}" srcOrd="0" destOrd="1" presId="urn:microsoft.com/office/officeart/2005/8/layout/hList1"/>
    <dgm:cxn modelId="{767CAE9B-5D31-034E-8D6C-AF49D6395ECC}" srcId="{606699A3-8623-4B9D-92F2-9ADE8BD55901}" destId="{C1D24BD8-F620-3E46-BFBD-01B6EDB37D30}" srcOrd="1" destOrd="0" parTransId="{9813A479-5F98-6648-8D16-1397DB4D6978}" sibTransId="{97231AAE-DEEC-C740-8231-CA17397F8064}"/>
    <dgm:cxn modelId="{CE4083A3-8A22-4AFC-80BF-B0E14F6323DC}" srcId="{C1D24BD8-F620-3E46-BFBD-01B6EDB37D30}" destId="{64413E11-1877-4A1C-905E-B703A06800C9}" srcOrd="1" destOrd="0" parTransId="{5B204F69-D7E7-4264-890C-4A8A6758DDF4}" sibTransId="{6DFED915-841F-40D0-96FB-7EA6658B2459}"/>
    <dgm:cxn modelId="{6AE29CAD-5D95-3244-9D58-0C9CFE93F30A}" srcId="{E8962673-65FF-E241-A118-ECE477312501}" destId="{A49BAF03-69C1-C845-BB56-E0FF66F8E32D}" srcOrd="2" destOrd="0" parTransId="{0A311ACA-9FA6-AE49-A97D-F2AFAE315746}" sibTransId="{7D632160-77A2-C64F-BF30-564891F487E5}"/>
    <dgm:cxn modelId="{1E7439B6-1863-E345-87D3-CA229B6683EF}" srcId="{E8962673-65FF-E241-A118-ECE477312501}" destId="{71B52277-6616-5C4F-8B62-E20BC8B2BC6A}" srcOrd="1" destOrd="0" parTransId="{9B6535D0-D876-6141-8C2D-4B84A3905BDC}" sibTransId="{6FBC0B0C-1E27-794D-983E-A4BDF8F5AE2A}"/>
    <dgm:cxn modelId="{B08080BD-C54D-604C-A637-9EFC4B102DD5}" type="presOf" srcId="{CC73F57E-FCEE-6F47-9A42-57DFBF91EB11}" destId="{EF89D51C-E70E-BD40-9DCC-EEA027AF0326}" srcOrd="0" destOrd="1" presId="urn:microsoft.com/office/officeart/2005/8/layout/hList1"/>
    <dgm:cxn modelId="{BB4F48E4-16A7-4A29-A511-295EEE19E3D7}" srcId="{C1D24BD8-F620-3E46-BFBD-01B6EDB37D30}" destId="{CF1FDF8D-F035-4C23-81B9-F6CBC7C8FFF2}" srcOrd="0" destOrd="0" parTransId="{42DDD04B-F425-443A-82E7-9DA222A66374}" sibTransId="{48CD12CE-DEF3-4510-BB03-72FFFC52B3B7}"/>
    <dgm:cxn modelId="{0F3843F0-70BE-6546-B1B0-6A044D3B8BC9}" type="presOf" srcId="{B32DEAB0-39B4-A148-914E-E574E140E933}" destId="{4960AAF8-0E07-D640-BA85-1E4780EC8C5A}" srcOrd="0" destOrd="0" presId="urn:microsoft.com/office/officeart/2005/8/layout/hList1"/>
    <dgm:cxn modelId="{2FFF32FD-FCD6-6946-BD66-E56C1F0C78EF}" type="presOf" srcId="{CF1FDF8D-F035-4C23-81B9-F6CBC7C8FFF2}" destId="{1F950256-D6EC-1241-BB42-E497BC240DEB}" srcOrd="0" destOrd="0" presId="urn:microsoft.com/office/officeart/2005/8/layout/hList1"/>
    <dgm:cxn modelId="{C08A94FD-E46D-5F4F-A3E7-523B1F843FEB}" srcId="{B32DEAB0-39B4-A148-914E-E574E140E933}" destId="{CC73F57E-FCEE-6F47-9A42-57DFBF91EB11}" srcOrd="1" destOrd="0" parTransId="{F3C35753-F1F9-0245-A70B-2F7645CDAA29}" sibTransId="{8B4501D3-A68A-414A-A434-7C43464F9114}"/>
    <dgm:cxn modelId="{F447349E-EF12-A049-A570-89E6FB606605}" type="presParOf" srcId="{567C5FF7-1067-8947-8618-3A0DCC4833E1}" destId="{128420E7-2BE9-1C4E-86BF-7404AF171F08}" srcOrd="0" destOrd="0" presId="urn:microsoft.com/office/officeart/2005/8/layout/hList1"/>
    <dgm:cxn modelId="{0B3DEDF3-4A8F-AB4B-851E-245A27A9C1C3}" type="presParOf" srcId="{128420E7-2BE9-1C4E-86BF-7404AF171F08}" destId="{4960AAF8-0E07-D640-BA85-1E4780EC8C5A}" srcOrd="0" destOrd="0" presId="urn:microsoft.com/office/officeart/2005/8/layout/hList1"/>
    <dgm:cxn modelId="{4E61E4C2-BD46-6847-A23E-6C248D0714A3}" type="presParOf" srcId="{128420E7-2BE9-1C4E-86BF-7404AF171F08}" destId="{EF89D51C-E70E-BD40-9DCC-EEA027AF0326}" srcOrd="1" destOrd="0" presId="urn:microsoft.com/office/officeart/2005/8/layout/hList1"/>
    <dgm:cxn modelId="{0A0BF77A-C79C-1949-B598-EB1E3F5802F2}" type="presParOf" srcId="{567C5FF7-1067-8947-8618-3A0DCC4833E1}" destId="{25F1E383-D8EA-8D48-B5B7-05691F20E7F4}" srcOrd="1" destOrd="0" presId="urn:microsoft.com/office/officeart/2005/8/layout/hList1"/>
    <dgm:cxn modelId="{02D9176A-A4DA-BD4F-AEEA-D7F19279C1A4}" type="presParOf" srcId="{567C5FF7-1067-8947-8618-3A0DCC4833E1}" destId="{1CCEE036-F2A2-BD43-8F52-3D362F1A2B2A}" srcOrd="2" destOrd="0" presId="urn:microsoft.com/office/officeart/2005/8/layout/hList1"/>
    <dgm:cxn modelId="{0C396B2D-81DD-5044-A6B9-CDBFF56DDC45}" type="presParOf" srcId="{1CCEE036-F2A2-BD43-8F52-3D362F1A2B2A}" destId="{F29B00FD-E759-2242-9F4F-B9B8CE028A3A}" srcOrd="0" destOrd="0" presId="urn:microsoft.com/office/officeart/2005/8/layout/hList1"/>
    <dgm:cxn modelId="{514095A8-5625-634A-A78D-2CA9CFD7B98D}" type="presParOf" srcId="{1CCEE036-F2A2-BD43-8F52-3D362F1A2B2A}" destId="{1F950256-D6EC-1241-BB42-E497BC240DEB}" srcOrd="1" destOrd="0" presId="urn:microsoft.com/office/officeart/2005/8/layout/hList1"/>
    <dgm:cxn modelId="{7FD50AAA-8437-B141-9717-E08E33765693}" type="presParOf" srcId="{567C5FF7-1067-8947-8618-3A0DCC4833E1}" destId="{E64EB8BE-6527-A749-8FD3-F6C32E3819B4}" srcOrd="3" destOrd="0" presId="urn:microsoft.com/office/officeart/2005/8/layout/hList1"/>
    <dgm:cxn modelId="{FA97A473-EBEF-2540-85D1-3A676099012F}" type="presParOf" srcId="{567C5FF7-1067-8947-8618-3A0DCC4833E1}" destId="{07B7A05F-B5E1-5C4B-8A38-DB84AC0E18EC}" srcOrd="4" destOrd="0" presId="urn:microsoft.com/office/officeart/2005/8/layout/hList1"/>
    <dgm:cxn modelId="{107FCC1B-A826-1849-9005-B680ACA64C13}" type="presParOf" srcId="{07B7A05F-B5E1-5C4B-8A38-DB84AC0E18EC}" destId="{81C7E72E-6905-7B4B-9D7D-F736C34B7689}" srcOrd="0" destOrd="0" presId="urn:microsoft.com/office/officeart/2005/8/layout/hList1"/>
    <dgm:cxn modelId="{B559B6E4-D768-444E-8BBD-CB59329E6067}" type="presParOf" srcId="{07B7A05F-B5E1-5C4B-8A38-DB84AC0E18EC}" destId="{0D353C15-47FE-8F4F-A707-8B01F5223B5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32755CC-4791-434C-8325-65D0CA113F06}" type="doc">
      <dgm:prSet loTypeId="urn:microsoft.com/office/officeart/2016/7/layout/LinearArrowProcessNumbered" loCatId="process" qsTypeId="urn:microsoft.com/office/officeart/2005/8/quickstyle/simple1" qsCatId="simple" csTypeId="urn:microsoft.com/office/officeart/2005/8/colors/accent0_3" csCatId="mainScheme" phldr="1"/>
      <dgm:spPr/>
      <dgm:t>
        <a:bodyPr/>
        <a:lstStyle/>
        <a:p>
          <a:endParaRPr lang="en-US"/>
        </a:p>
      </dgm:t>
    </dgm:pt>
    <dgm:pt modelId="{584E39C4-A986-4953-9922-A7C9B42A8BFD}">
      <dgm:prSet custT="1"/>
      <dgm:spPr/>
      <dgm:t>
        <a:bodyPr/>
        <a:lstStyle/>
        <a:p>
          <a:r>
            <a:rPr lang="en-US" sz="2500" dirty="0"/>
            <a:t>Choose your area</a:t>
          </a:r>
        </a:p>
      </dgm:t>
    </dgm:pt>
    <dgm:pt modelId="{A2317310-FCA6-4874-8BD3-523476F7345F}" type="parTrans" cxnId="{3D3ED996-E84F-4D89-BC45-4B12F9621DE2}">
      <dgm:prSet/>
      <dgm:spPr/>
      <dgm:t>
        <a:bodyPr/>
        <a:lstStyle/>
        <a:p>
          <a:endParaRPr lang="en-US"/>
        </a:p>
      </dgm:t>
    </dgm:pt>
    <dgm:pt modelId="{94E25C13-C052-4D08-9132-1D8588CFDB40}" type="sibTrans" cxnId="{3D3ED996-E84F-4D89-BC45-4B12F9621DE2}">
      <dgm:prSet phldrT="1"/>
      <dgm:spPr/>
      <dgm:t>
        <a:bodyPr/>
        <a:lstStyle/>
        <a:p>
          <a:r>
            <a:rPr lang="en-US"/>
            <a:t>1</a:t>
          </a:r>
        </a:p>
      </dgm:t>
    </dgm:pt>
    <dgm:pt modelId="{828EF6EC-6764-4056-ADC6-60BC31D81374}">
      <dgm:prSet custT="1"/>
      <dgm:spPr/>
      <dgm:t>
        <a:bodyPr/>
        <a:lstStyle/>
        <a:p>
          <a:r>
            <a:rPr lang="en-US" sz="2500" dirty="0"/>
            <a:t>Join Discord Group</a:t>
          </a:r>
        </a:p>
      </dgm:t>
    </dgm:pt>
    <dgm:pt modelId="{DA530265-CF3A-46E2-9089-C83983BE7270}" type="parTrans" cxnId="{0E5EA4A4-96F8-490F-8B50-DF6795AB4115}">
      <dgm:prSet/>
      <dgm:spPr/>
      <dgm:t>
        <a:bodyPr/>
        <a:lstStyle/>
        <a:p>
          <a:endParaRPr lang="en-US"/>
        </a:p>
      </dgm:t>
    </dgm:pt>
    <dgm:pt modelId="{26639C78-E6DE-4420-973F-CFC399D01EA7}" type="sibTrans" cxnId="{0E5EA4A4-96F8-490F-8B50-DF6795AB4115}">
      <dgm:prSet phldrT="2"/>
      <dgm:spPr/>
      <dgm:t>
        <a:bodyPr/>
        <a:lstStyle/>
        <a:p>
          <a:r>
            <a:rPr lang="en-US"/>
            <a:t>2</a:t>
          </a:r>
        </a:p>
      </dgm:t>
    </dgm:pt>
    <dgm:pt modelId="{43574556-E960-418D-9BD2-AB0CE35FC9DD}">
      <dgm:prSet custT="1"/>
      <dgm:spPr/>
      <dgm:t>
        <a:bodyPr/>
        <a:lstStyle/>
        <a:p>
          <a:r>
            <a:rPr lang="en-US" sz="2500">
              <a:hlinkClick xmlns:r="http://schemas.openxmlformats.org/officeDocument/2006/relationships" r:id="rId1"/>
            </a:rPr>
            <a:t>Google Doc</a:t>
          </a:r>
          <a:endParaRPr lang="en-US" sz="2500"/>
        </a:p>
      </dgm:t>
    </dgm:pt>
    <dgm:pt modelId="{73E570C5-8693-4287-9C27-B16061559D6F}" type="parTrans" cxnId="{C592CE18-3DA6-4531-8874-55D19554D267}">
      <dgm:prSet/>
      <dgm:spPr/>
      <dgm:t>
        <a:bodyPr/>
        <a:lstStyle/>
        <a:p>
          <a:endParaRPr lang="en-US"/>
        </a:p>
      </dgm:t>
    </dgm:pt>
    <dgm:pt modelId="{256770AB-D5F1-4746-9BCA-F7AF70DA7770}" type="sibTrans" cxnId="{C592CE18-3DA6-4531-8874-55D19554D267}">
      <dgm:prSet phldrT="3"/>
      <dgm:spPr/>
      <dgm:t>
        <a:bodyPr/>
        <a:lstStyle/>
        <a:p>
          <a:r>
            <a:rPr lang="en-US"/>
            <a:t>3</a:t>
          </a:r>
        </a:p>
      </dgm:t>
    </dgm:pt>
    <dgm:pt modelId="{237DBB15-6234-4C74-BDD9-2AE1DB4239CF}">
      <dgm:prSet custT="1"/>
      <dgm:spPr/>
      <dgm:t>
        <a:bodyPr/>
        <a:lstStyle/>
        <a:p>
          <a:r>
            <a:rPr lang="en-US" sz="2500" u="sng" dirty="0">
              <a:hlinkClick xmlns:r="http://schemas.openxmlformats.org/officeDocument/2006/relationships" r:id="rId1"/>
            </a:rPr>
            <a:t>Appointment for additional assistance  </a:t>
          </a:r>
          <a:endParaRPr lang="en-US" sz="2500" dirty="0"/>
        </a:p>
      </dgm:t>
    </dgm:pt>
    <dgm:pt modelId="{A57A5637-7A99-4734-9612-75C06E831B40}" type="parTrans" cxnId="{D26F84F7-C12B-4343-BFE2-A31F073D7110}">
      <dgm:prSet/>
      <dgm:spPr/>
      <dgm:t>
        <a:bodyPr/>
        <a:lstStyle/>
        <a:p>
          <a:endParaRPr lang="en-US"/>
        </a:p>
      </dgm:t>
    </dgm:pt>
    <dgm:pt modelId="{8B34D399-3777-4E42-9EFD-2D45E69F23AE}" type="sibTrans" cxnId="{D26F84F7-C12B-4343-BFE2-A31F073D7110}">
      <dgm:prSet phldrT="4"/>
      <dgm:spPr/>
      <dgm:t>
        <a:bodyPr/>
        <a:lstStyle/>
        <a:p>
          <a:r>
            <a:rPr lang="en-US"/>
            <a:t>4</a:t>
          </a:r>
        </a:p>
      </dgm:t>
    </dgm:pt>
    <dgm:pt modelId="{5604B2A2-E6E6-AF40-960D-ADF62A4413E0}" type="pres">
      <dgm:prSet presAssocID="{F32755CC-4791-434C-8325-65D0CA113F06}" presName="linearFlow" presStyleCnt="0">
        <dgm:presLayoutVars>
          <dgm:dir/>
          <dgm:animLvl val="lvl"/>
          <dgm:resizeHandles val="exact"/>
        </dgm:presLayoutVars>
      </dgm:prSet>
      <dgm:spPr/>
    </dgm:pt>
    <dgm:pt modelId="{604E9AA8-2BAA-454D-80DB-2B985C099729}" type="pres">
      <dgm:prSet presAssocID="{584E39C4-A986-4953-9922-A7C9B42A8BFD}" presName="compositeNode" presStyleCnt="0"/>
      <dgm:spPr/>
    </dgm:pt>
    <dgm:pt modelId="{A2E012AB-06C1-CD47-BDEB-2F5ACF08D0C0}" type="pres">
      <dgm:prSet presAssocID="{584E39C4-A986-4953-9922-A7C9B42A8BFD}" presName="parTx" presStyleLbl="node1" presStyleIdx="0" presStyleCnt="0">
        <dgm:presLayoutVars>
          <dgm:chMax val="0"/>
          <dgm:chPref val="0"/>
          <dgm:bulletEnabled val="1"/>
        </dgm:presLayoutVars>
      </dgm:prSet>
      <dgm:spPr/>
    </dgm:pt>
    <dgm:pt modelId="{0A059E7D-B907-F542-B2AB-176F505BD75C}" type="pres">
      <dgm:prSet presAssocID="{584E39C4-A986-4953-9922-A7C9B42A8BFD}" presName="parSh" presStyleCnt="0"/>
      <dgm:spPr/>
    </dgm:pt>
    <dgm:pt modelId="{605B8499-88CC-CA4B-B0AB-955864C132C9}" type="pres">
      <dgm:prSet presAssocID="{584E39C4-A986-4953-9922-A7C9B42A8BFD}" presName="lineNode" presStyleLbl="alignAccFollowNode1" presStyleIdx="0" presStyleCnt="12"/>
      <dgm:spPr/>
    </dgm:pt>
    <dgm:pt modelId="{23AB9C0A-BA41-B047-B290-62D382AC8585}" type="pres">
      <dgm:prSet presAssocID="{584E39C4-A986-4953-9922-A7C9B42A8BFD}" presName="lineArrowNode" presStyleLbl="alignAccFollowNode1" presStyleIdx="1" presStyleCnt="12"/>
      <dgm:spPr/>
    </dgm:pt>
    <dgm:pt modelId="{0C83C05A-0411-574B-B20A-FADDAF510831}" type="pres">
      <dgm:prSet presAssocID="{94E25C13-C052-4D08-9132-1D8588CFDB40}" presName="sibTransNodeCircle" presStyleLbl="alignNode1" presStyleIdx="0" presStyleCnt="4">
        <dgm:presLayoutVars>
          <dgm:chMax val="0"/>
          <dgm:bulletEnabled/>
        </dgm:presLayoutVars>
      </dgm:prSet>
      <dgm:spPr/>
    </dgm:pt>
    <dgm:pt modelId="{EFA5F1F4-D952-6542-B80F-A8E0AA9B8A84}" type="pres">
      <dgm:prSet presAssocID="{94E25C13-C052-4D08-9132-1D8588CFDB40}" presName="spacerBetweenCircleAndCallout" presStyleCnt="0">
        <dgm:presLayoutVars/>
      </dgm:prSet>
      <dgm:spPr/>
    </dgm:pt>
    <dgm:pt modelId="{32060C06-1BE3-884B-98A2-CE21C476C89A}" type="pres">
      <dgm:prSet presAssocID="{584E39C4-A986-4953-9922-A7C9B42A8BFD}" presName="nodeText" presStyleLbl="alignAccFollowNode1" presStyleIdx="2" presStyleCnt="12">
        <dgm:presLayoutVars>
          <dgm:bulletEnabled val="1"/>
        </dgm:presLayoutVars>
      </dgm:prSet>
      <dgm:spPr/>
    </dgm:pt>
    <dgm:pt modelId="{D9DA7C94-6E63-9E49-B912-0DA596312C04}" type="pres">
      <dgm:prSet presAssocID="{94E25C13-C052-4D08-9132-1D8588CFDB40}" presName="sibTransComposite" presStyleCnt="0"/>
      <dgm:spPr/>
    </dgm:pt>
    <dgm:pt modelId="{CA2359F0-3A2A-8D42-9231-59A44A1B1904}" type="pres">
      <dgm:prSet presAssocID="{828EF6EC-6764-4056-ADC6-60BC31D81374}" presName="compositeNode" presStyleCnt="0"/>
      <dgm:spPr/>
    </dgm:pt>
    <dgm:pt modelId="{DB12C58F-1AA7-544A-9286-6DE7C577ED5E}" type="pres">
      <dgm:prSet presAssocID="{828EF6EC-6764-4056-ADC6-60BC31D81374}" presName="parTx" presStyleLbl="node1" presStyleIdx="0" presStyleCnt="0">
        <dgm:presLayoutVars>
          <dgm:chMax val="0"/>
          <dgm:chPref val="0"/>
          <dgm:bulletEnabled val="1"/>
        </dgm:presLayoutVars>
      </dgm:prSet>
      <dgm:spPr/>
    </dgm:pt>
    <dgm:pt modelId="{B3293E37-689A-E64F-8E9F-F6B1462D913A}" type="pres">
      <dgm:prSet presAssocID="{828EF6EC-6764-4056-ADC6-60BC31D81374}" presName="parSh" presStyleCnt="0"/>
      <dgm:spPr/>
    </dgm:pt>
    <dgm:pt modelId="{7FE52C4C-8AF5-F140-B971-97867693D56E}" type="pres">
      <dgm:prSet presAssocID="{828EF6EC-6764-4056-ADC6-60BC31D81374}" presName="lineNode" presStyleLbl="alignAccFollowNode1" presStyleIdx="3" presStyleCnt="12"/>
      <dgm:spPr/>
    </dgm:pt>
    <dgm:pt modelId="{D40C08D4-EF04-BE40-9EDC-551B5E562A58}" type="pres">
      <dgm:prSet presAssocID="{828EF6EC-6764-4056-ADC6-60BC31D81374}" presName="lineArrowNode" presStyleLbl="alignAccFollowNode1" presStyleIdx="4" presStyleCnt="12"/>
      <dgm:spPr/>
    </dgm:pt>
    <dgm:pt modelId="{E0E2F115-3717-DA41-9E3F-47F8654A3931}" type="pres">
      <dgm:prSet presAssocID="{26639C78-E6DE-4420-973F-CFC399D01EA7}" presName="sibTransNodeCircle" presStyleLbl="alignNode1" presStyleIdx="1" presStyleCnt="4">
        <dgm:presLayoutVars>
          <dgm:chMax val="0"/>
          <dgm:bulletEnabled/>
        </dgm:presLayoutVars>
      </dgm:prSet>
      <dgm:spPr/>
    </dgm:pt>
    <dgm:pt modelId="{9B9E6529-F61A-A948-A6E3-2F16A796D507}" type="pres">
      <dgm:prSet presAssocID="{26639C78-E6DE-4420-973F-CFC399D01EA7}" presName="spacerBetweenCircleAndCallout" presStyleCnt="0">
        <dgm:presLayoutVars/>
      </dgm:prSet>
      <dgm:spPr/>
    </dgm:pt>
    <dgm:pt modelId="{7C728E75-6277-5F46-A10D-2B02E30790D5}" type="pres">
      <dgm:prSet presAssocID="{828EF6EC-6764-4056-ADC6-60BC31D81374}" presName="nodeText" presStyleLbl="alignAccFollowNode1" presStyleIdx="5" presStyleCnt="12">
        <dgm:presLayoutVars>
          <dgm:bulletEnabled val="1"/>
        </dgm:presLayoutVars>
      </dgm:prSet>
      <dgm:spPr/>
    </dgm:pt>
    <dgm:pt modelId="{C4748BF3-592C-9348-8F09-4BEAF50CAE56}" type="pres">
      <dgm:prSet presAssocID="{26639C78-E6DE-4420-973F-CFC399D01EA7}" presName="sibTransComposite" presStyleCnt="0"/>
      <dgm:spPr/>
    </dgm:pt>
    <dgm:pt modelId="{5ADBACAE-13CD-AE44-84BB-8220F90944E0}" type="pres">
      <dgm:prSet presAssocID="{43574556-E960-418D-9BD2-AB0CE35FC9DD}" presName="compositeNode" presStyleCnt="0"/>
      <dgm:spPr/>
    </dgm:pt>
    <dgm:pt modelId="{9760C0B2-A1BB-5848-89EE-0FDA5F352E27}" type="pres">
      <dgm:prSet presAssocID="{43574556-E960-418D-9BD2-AB0CE35FC9DD}" presName="parTx" presStyleLbl="node1" presStyleIdx="0" presStyleCnt="0">
        <dgm:presLayoutVars>
          <dgm:chMax val="0"/>
          <dgm:chPref val="0"/>
          <dgm:bulletEnabled val="1"/>
        </dgm:presLayoutVars>
      </dgm:prSet>
      <dgm:spPr/>
    </dgm:pt>
    <dgm:pt modelId="{8A45C967-505A-8C46-8390-07540CD314D9}" type="pres">
      <dgm:prSet presAssocID="{43574556-E960-418D-9BD2-AB0CE35FC9DD}" presName="parSh" presStyleCnt="0"/>
      <dgm:spPr/>
    </dgm:pt>
    <dgm:pt modelId="{7BBBB768-34C3-694C-9B0E-994958A68DD8}" type="pres">
      <dgm:prSet presAssocID="{43574556-E960-418D-9BD2-AB0CE35FC9DD}" presName="lineNode" presStyleLbl="alignAccFollowNode1" presStyleIdx="6" presStyleCnt="12"/>
      <dgm:spPr/>
    </dgm:pt>
    <dgm:pt modelId="{79845AE1-5899-DF42-A5B0-54F4E3E528A5}" type="pres">
      <dgm:prSet presAssocID="{43574556-E960-418D-9BD2-AB0CE35FC9DD}" presName="lineArrowNode" presStyleLbl="alignAccFollowNode1" presStyleIdx="7" presStyleCnt="12"/>
      <dgm:spPr/>
    </dgm:pt>
    <dgm:pt modelId="{70D7DDD1-1501-0441-95BB-3C44880C0A47}" type="pres">
      <dgm:prSet presAssocID="{256770AB-D5F1-4746-9BCA-F7AF70DA7770}" presName="sibTransNodeCircle" presStyleLbl="alignNode1" presStyleIdx="2" presStyleCnt="4">
        <dgm:presLayoutVars>
          <dgm:chMax val="0"/>
          <dgm:bulletEnabled/>
        </dgm:presLayoutVars>
      </dgm:prSet>
      <dgm:spPr/>
    </dgm:pt>
    <dgm:pt modelId="{97930641-9C12-8C4C-96E1-75EF6F279417}" type="pres">
      <dgm:prSet presAssocID="{256770AB-D5F1-4746-9BCA-F7AF70DA7770}" presName="spacerBetweenCircleAndCallout" presStyleCnt="0">
        <dgm:presLayoutVars/>
      </dgm:prSet>
      <dgm:spPr/>
    </dgm:pt>
    <dgm:pt modelId="{E0AF98CC-AE6F-0349-ACAB-14F491B2853C}" type="pres">
      <dgm:prSet presAssocID="{43574556-E960-418D-9BD2-AB0CE35FC9DD}" presName="nodeText" presStyleLbl="alignAccFollowNode1" presStyleIdx="8" presStyleCnt="12">
        <dgm:presLayoutVars>
          <dgm:bulletEnabled val="1"/>
        </dgm:presLayoutVars>
      </dgm:prSet>
      <dgm:spPr/>
    </dgm:pt>
    <dgm:pt modelId="{101D9B72-128A-AD4C-9E25-C51F933F4238}" type="pres">
      <dgm:prSet presAssocID="{256770AB-D5F1-4746-9BCA-F7AF70DA7770}" presName="sibTransComposite" presStyleCnt="0"/>
      <dgm:spPr/>
    </dgm:pt>
    <dgm:pt modelId="{1233B5C1-58C5-734A-A629-8C314B1799DE}" type="pres">
      <dgm:prSet presAssocID="{237DBB15-6234-4C74-BDD9-2AE1DB4239CF}" presName="compositeNode" presStyleCnt="0"/>
      <dgm:spPr/>
    </dgm:pt>
    <dgm:pt modelId="{1512CAFE-A5F2-0244-8E8A-FBC12F67ED26}" type="pres">
      <dgm:prSet presAssocID="{237DBB15-6234-4C74-BDD9-2AE1DB4239CF}" presName="parTx" presStyleLbl="node1" presStyleIdx="0" presStyleCnt="0">
        <dgm:presLayoutVars>
          <dgm:chMax val="0"/>
          <dgm:chPref val="0"/>
          <dgm:bulletEnabled val="1"/>
        </dgm:presLayoutVars>
      </dgm:prSet>
      <dgm:spPr/>
    </dgm:pt>
    <dgm:pt modelId="{7CD7BE04-BB88-8E40-831D-CEB229F3FF06}" type="pres">
      <dgm:prSet presAssocID="{237DBB15-6234-4C74-BDD9-2AE1DB4239CF}" presName="parSh" presStyleCnt="0"/>
      <dgm:spPr/>
    </dgm:pt>
    <dgm:pt modelId="{6D06A9C6-EFA5-ED46-B83B-3C0A687C917B}" type="pres">
      <dgm:prSet presAssocID="{237DBB15-6234-4C74-BDD9-2AE1DB4239CF}" presName="lineNode" presStyleLbl="alignAccFollowNode1" presStyleIdx="9" presStyleCnt="12"/>
      <dgm:spPr/>
    </dgm:pt>
    <dgm:pt modelId="{6E03183E-B03A-AD47-9DCD-D1EC2612751A}" type="pres">
      <dgm:prSet presAssocID="{237DBB15-6234-4C74-BDD9-2AE1DB4239CF}" presName="lineArrowNode" presStyleLbl="alignAccFollowNode1" presStyleIdx="10" presStyleCnt="12"/>
      <dgm:spPr/>
    </dgm:pt>
    <dgm:pt modelId="{EE1ECA07-C499-064D-BC25-254C8C99D4FA}" type="pres">
      <dgm:prSet presAssocID="{8B34D399-3777-4E42-9EFD-2D45E69F23AE}" presName="sibTransNodeCircle" presStyleLbl="alignNode1" presStyleIdx="3" presStyleCnt="4">
        <dgm:presLayoutVars>
          <dgm:chMax val="0"/>
          <dgm:bulletEnabled/>
        </dgm:presLayoutVars>
      </dgm:prSet>
      <dgm:spPr/>
    </dgm:pt>
    <dgm:pt modelId="{63680300-7096-7F47-892C-8C9EBE823521}" type="pres">
      <dgm:prSet presAssocID="{8B34D399-3777-4E42-9EFD-2D45E69F23AE}" presName="spacerBetweenCircleAndCallout" presStyleCnt="0">
        <dgm:presLayoutVars/>
      </dgm:prSet>
      <dgm:spPr/>
    </dgm:pt>
    <dgm:pt modelId="{CC2F5FC1-C7FA-E440-A6AA-174D6DA72E3F}" type="pres">
      <dgm:prSet presAssocID="{237DBB15-6234-4C74-BDD9-2AE1DB4239CF}" presName="nodeText" presStyleLbl="alignAccFollowNode1" presStyleIdx="11" presStyleCnt="12">
        <dgm:presLayoutVars>
          <dgm:bulletEnabled val="1"/>
        </dgm:presLayoutVars>
      </dgm:prSet>
      <dgm:spPr/>
    </dgm:pt>
  </dgm:ptLst>
  <dgm:cxnLst>
    <dgm:cxn modelId="{C592CE18-3DA6-4531-8874-55D19554D267}" srcId="{F32755CC-4791-434C-8325-65D0CA113F06}" destId="{43574556-E960-418D-9BD2-AB0CE35FC9DD}" srcOrd="2" destOrd="0" parTransId="{73E570C5-8693-4287-9C27-B16061559D6F}" sibTransId="{256770AB-D5F1-4746-9BCA-F7AF70DA7770}"/>
    <dgm:cxn modelId="{A6A8D61C-8B98-8046-9649-5FE49AA2E4B9}" type="presOf" srcId="{8B34D399-3777-4E42-9EFD-2D45E69F23AE}" destId="{EE1ECA07-C499-064D-BC25-254C8C99D4FA}" srcOrd="0" destOrd="0" presId="urn:microsoft.com/office/officeart/2016/7/layout/LinearArrowProcessNumbered"/>
    <dgm:cxn modelId="{3E673C2D-96C3-7E44-AA5B-E317BF0C97BD}" type="presOf" srcId="{94E25C13-C052-4D08-9132-1D8588CFDB40}" destId="{0C83C05A-0411-574B-B20A-FADDAF510831}" srcOrd="0" destOrd="0" presId="urn:microsoft.com/office/officeart/2016/7/layout/LinearArrowProcessNumbered"/>
    <dgm:cxn modelId="{6515153E-8BA9-684B-8CE7-76217AF0723E}" type="presOf" srcId="{26639C78-E6DE-4420-973F-CFC399D01EA7}" destId="{E0E2F115-3717-DA41-9E3F-47F8654A3931}" srcOrd="0" destOrd="0" presId="urn:microsoft.com/office/officeart/2016/7/layout/LinearArrowProcessNumbered"/>
    <dgm:cxn modelId="{E66E9C43-4439-8645-B1F3-A6B0478C896E}" type="presOf" srcId="{828EF6EC-6764-4056-ADC6-60BC31D81374}" destId="{7C728E75-6277-5F46-A10D-2B02E30790D5}" srcOrd="0" destOrd="0" presId="urn:microsoft.com/office/officeart/2016/7/layout/LinearArrowProcessNumbered"/>
    <dgm:cxn modelId="{1C2AA764-5885-E241-9129-D1562CA69124}" type="presOf" srcId="{256770AB-D5F1-4746-9BCA-F7AF70DA7770}" destId="{70D7DDD1-1501-0441-95BB-3C44880C0A47}" srcOrd="0" destOrd="0" presId="urn:microsoft.com/office/officeart/2016/7/layout/LinearArrowProcessNumbered"/>
    <dgm:cxn modelId="{B45A2984-1BF9-5C4B-91D7-62B02BC58FF3}" type="presOf" srcId="{43574556-E960-418D-9BD2-AB0CE35FC9DD}" destId="{E0AF98CC-AE6F-0349-ACAB-14F491B2853C}" srcOrd="0" destOrd="0" presId="urn:microsoft.com/office/officeart/2016/7/layout/LinearArrowProcessNumbered"/>
    <dgm:cxn modelId="{3D3ED996-E84F-4D89-BC45-4B12F9621DE2}" srcId="{F32755CC-4791-434C-8325-65D0CA113F06}" destId="{584E39C4-A986-4953-9922-A7C9B42A8BFD}" srcOrd="0" destOrd="0" parTransId="{A2317310-FCA6-4874-8BD3-523476F7345F}" sibTransId="{94E25C13-C052-4D08-9132-1D8588CFDB40}"/>
    <dgm:cxn modelId="{0E5EA4A4-96F8-490F-8B50-DF6795AB4115}" srcId="{F32755CC-4791-434C-8325-65D0CA113F06}" destId="{828EF6EC-6764-4056-ADC6-60BC31D81374}" srcOrd="1" destOrd="0" parTransId="{DA530265-CF3A-46E2-9089-C83983BE7270}" sibTransId="{26639C78-E6DE-4420-973F-CFC399D01EA7}"/>
    <dgm:cxn modelId="{371F18BB-223C-B749-B6DC-2212F3A71CC9}" type="presOf" srcId="{584E39C4-A986-4953-9922-A7C9B42A8BFD}" destId="{32060C06-1BE3-884B-98A2-CE21C476C89A}" srcOrd="0" destOrd="0" presId="urn:microsoft.com/office/officeart/2016/7/layout/LinearArrowProcessNumbered"/>
    <dgm:cxn modelId="{EEE957C5-39CB-7842-86D6-067D245A374E}" type="presOf" srcId="{F32755CC-4791-434C-8325-65D0CA113F06}" destId="{5604B2A2-E6E6-AF40-960D-ADF62A4413E0}" srcOrd="0" destOrd="0" presId="urn:microsoft.com/office/officeart/2016/7/layout/LinearArrowProcessNumbered"/>
    <dgm:cxn modelId="{D26F84F7-C12B-4343-BFE2-A31F073D7110}" srcId="{F32755CC-4791-434C-8325-65D0CA113F06}" destId="{237DBB15-6234-4C74-BDD9-2AE1DB4239CF}" srcOrd="3" destOrd="0" parTransId="{A57A5637-7A99-4734-9612-75C06E831B40}" sibTransId="{8B34D399-3777-4E42-9EFD-2D45E69F23AE}"/>
    <dgm:cxn modelId="{369075FC-F83E-7843-9CA8-20048547C3A2}" type="presOf" srcId="{237DBB15-6234-4C74-BDD9-2AE1DB4239CF}" destId="{CC2F5FC1-C7FA-E440-A6AA-174D6DA72E3F}" srcOrd="0" destOrd="0" presId="urn:microsoft.com/office/officeart/2016/7/layout/LinearArrowProcessNumbered"/>
    <dgm:cxn modelId="{D4A8B874-E013-7347-9FFC-6B784DA95B81}" type="presParOf" srcId="{5604B2A2-E6E6-AF40-960D-ADF62A4413E0}" destId="{604E9AA8-2BAA-454D-80DB-2B985C099729}" srcOrd="0" destOrd="0" presId="urn:microsoft.com/office/officeart/2016/7/layout/LinearArrowProcessNumbered"/>
    <dgm:cxn modelId="{A4207755-E883-FB4A-A414-1A420208FD3F}" type="presParOf" srcId="{604E9AA8-2BAA-454D-80DB-2B985C099729}" destId="{A2E012AB-06C1-CD47-BDEB-2F5ACF08D0C0}" srcOrd="0" destOrd="0" presId="urn:microsoft.com/office/officeart/2016/7/layout/LinearArrowProcessNumbered"/>
    <dgm:cxn modelId="{8A06A7BC-743E-144F-B2E9-B6E202616EAF}" type="presParOf" srcId="{604E9AA8-2BAA-454D-80DB-2B985C099729}" destId="{0A059E7D-B907-F542-B2AB-176F505BD75C}" srcOrd="1" destOrd="0" presId="urn:microsoft.com/office/officeart/2016/7/layout/LinearArrowProcessNumbered"/>
    <dgm:cxn modelId="{893CCC74-B66C-6049-A57D-EBDFCD5DD2ED}" type="presParOf" srcId="{0A059E7D-B907-F542-B2AB-176F505BD75C}" destId="{605B8499-88CC-CA4B-B0AB-955864C132C9}" srcOrd="0" destOrd="0" presId="urn:microsoft.com/office/officeart/2016/7/layout/LinearArrowProcessNumbered"/>
    <dgm:cxn modelId="{99DE3282-8B2F-5746-80FC-4F37B68697D0}" type="presParOf" srcId="{0A059E7D-B907-F542-B2AB-176F505BD75C}" destId="{23AB9C0A-BA41-B047-B290-62D382AC8585}" srcOrd="1" destOrd="0" presId="urn:microsoft.com/office/officeart/2016/7/layout/LinearArrowProcessNumbered"/>
    <dgm:cxn modelId="{B8471CDA-C2C9-1945-95A1-B9000DAFE485}" type="presParOf" srcId="{0A059E7D-B907-F542-B2AB-176F505BD75C}" destId="{0C83C05A-0411-574B-B20A-FADDAF510831}" srcOrd="2" destOrd="0" presId="urn:microsoft.com/office/officeart/2016/7/layout/LinearArrowProcessNumbered"/>
    <dgm:cxn modelId="{3E89CB70-389C-924A-943E-CE2218205D59}" type="presParOf" srcId="{0A059E7D-B907-F542-B2AB-176F505BD75C}" destId="{EFA5F1F4-D952-6542-B80F-A8E0AA9B8A84}" srcOrd="3" destOrd="0" presId="urn:microsoft.com/office/officeart/2016/7/layout/LinearArrowProcessNumbered"/>
    <dgm:cxn modelId="{AB703653-4006-B742-9480-4E8FFF2356C7}" type="presParOf" srcId="{604E9AA8-2BAA-454D-80DB-2B985C099729}" destId="{32060C06-1BE3-884B-98A2-CE21C476C89A}" srcOrd="2" destOrd="0" presId="urn:microsoft.com/office/officeart/2016/7/layout/LinearArrowProcessNumbered"/>
    <dgm:cxn modelId="{803DAF86-54A6-6143-AB0C-88F71AFCCCF0}" type="presParOf" srcId="{5604B2A2-E6E6-AF40-960D-ADF62A4413E0}" destId="{D9DA7C94-6E63-9E49-B912-0DA596312C04}" srcOrd="1" destOrd="0" presId="urn:microsoft.com/office/officeart/2016/7/layout/LinearArrowProcessNumbered"/>
    <dgm:cxn modelId="{4435CD8F-55D2-7E4E-9D45-9BD676FFECE1}" type="presParOf" srcId="{5604B2A2-E6E6-AF40-960D-ADF62A4413E0}" destId="{CA2359F0-3A2A-8D42-9231-59A44A1B1904}" srcOrd="2" destOrd="0" presId="urn:microsoft.com/office/officeart/2016/7/layout/LinearArrowProcessNumbered"/>
    <dgm:cxn modelId="{51A68E8B-0AEA-704F-B3CF-E8A36A25C5EC}" type="presParOf" srcId="{CA2359F0-3A2A-8D42-9231-59A44A1B1904}" destId="{DB12C58F-1AA7-544A-9286-6DE7C577ED5E}" srcOrd="0" destOrd="0" presId="urn:microsoft.com/office/officeart/2016/7/layout/LinearArrowProcessNumbered"/>
    <dgm:cxn modelId="{7FFFE55B-5C2D-C548-BB02-46EE572200B5}" type="presParOf" srcId="{CA2359F0-3A2A-8D42-9231-59A44A1B1904}" destId="{B3293E37-689A-E64F-8E9F-F6B1462D913A}" srcOrd="1" destOrd="0" presId="urn:microsoft.com/office/officeart/2016/7/layout/LinearArrowProcessNumbered"/>
    <dgm:cxn modelId="{DF313218-CBCF-0340-8A2B-4D12D326493F}" type="presParOf" srcId="{B3293E37-689A-E64F-8E9F-F6B1462D913A}" destId="{7FE52C4C-8AF5-F140-B971-97867693D56E}" srcOrd="0" destOrd="0" presId="urn:microsoft.com/office/officeart/2016/7/layout/LinearArrowProcessNumbered"/>
    <dgm:cxn modelId="{83247E63-4572-4D47-AB48-6A20936ADCC4}" type="presParOf" srcId="{B3293E37-689A-E64F-8E9F-F6B1462D913A}" destId="{D40C08D4-EF04-BE40-9EDC-551B5E562A58}" srcOrd="1" destOrd="0" presId="urn:microsoft.com/office/officeart/2016/7/layout/LinearArrowProcessNumbered"/>
    <dgm:cxn modelId="{5994086D-6CBC-0247-B160-A46E3C2E541E}" type="presParOf" srcId="{B3293E37-689A-E64F-8E9F-F6B1462D913A}" destId="{E0E2F115-3717-DA41-9E3F-47F8654A3931}" srcOrd="2" destOrd="0" presId="urn:microsoft.com/office/officeart/2016/7/layout/LinearArrowProcessNumbered"/>
    <dgm:cxn modelId="{244CAE90-4F8E-714D-9511-42E4B3EC7D17}" type="presParOf" srcId="{B3293E37-689A-E64F-8E9F-F6B1462D913A}" destId="{9B9E6529-F61A-A948-A6E3-2F16A796D507}" srcOrd="3" destOrd="0" presId="urn:microsoft.com/office/officeart/2016/7/layout/LinearArrowProcessNumbered"/>
    <dgm:cxn modelId="{FF26CBEA-1E70-3B4E-95B8-45EA7416F383}" type="presParOf" srcId="{CA2359F0-3A2A-8D42-9231-59A44A1B1904}" destId="{7C728E75-6277-5F46-A10D-2B02E30790D5}" srcOrd="2" destOrd="0" presId="urn:microsoft.com/office/officeart/2016/7/layout/LinearArrowProcessNumbered"/>
    <dgm:cxn modelId="{78FC7BCF-EFC8-184E-85F0-E4C38C513923}" type="presParOf" srcId="{5604B2A2-E6E6-AF40-960D-ADF62A4413E0}" destId="{C4748BF3-592C-9348-8F09-4BEAF50CAE56}" srcOrd="3" destOrd="0" presId="urn:microsoft.com/office/officeart/2016/7/layout/LinearArrowProcessNumbered"/>
    <dgm:cxn modelId="{B1D58EDC-7B3A-7F49-9631-6D269FD057F9}" type="presParOf" srcId="{5604B2A2-E6E6-AF40-960D-ADF62A4413E0}" destId="{5ADBACAE-13CD-AE44-84BB-8220F90944E0}" srcOrd="4" destOrd="0" presId="urn:microsoft.com/office/officeart/2016/7/layout/LinearArrowProcessNumbered"/>
    <dgm:cxn modelId="{9DD96E2E-68CC-E844-8871-5173DCFAFD9E}" type="presParOf" srcId="{5ADBACAE-13CD-AE44-84BB-8220F90944E0}" destId="{9760C0B2-A1BB-5848-89EE-0FDA5F352E27}" srcOrd="0" destOrd="0" presId="urn:microsoft.com/office/officeart/2016/7/layout/LinearArrowProcessNumbered"/>
    <dgm:cxn modelId="{E00EAE78-AFCE-454E-97FE-625596C40686}" type="presParOf" srcId="{5ADBACAE-13CD-AE44-84BB-8220F90944E0}" destId="{8A45C967-505A-8C46-8390-07540CD314D9}" srcOrd="1" destOrd="0" presId="urn:microsoft.com/office/officeart/2016/7/layout/LinearArrowProcessNumbered"/>
    <dgm:cxn modelId="{5854537C-9985-324A-A5B9-C33D12D3C81A}" type="presParOf" srcId="{8A45C967-505A-8C46-8390-07540CD314D9}" destId="{7BBBB768-34C3-694C-9B0E-994958A68DD8}" srcOrd="0" destOrd="0" presId="urn:microsoft.com/office/officeart/2016/7/layout/LinearArrowProcessNumbered"/>
    <dgm:cxn modelId="{4689F677-AD4B-7C40-9E5A-0CDA3417A1E6}" type="presParOf" srcId="{8A45C967-505A-8C46-8390-07540CD314D9}" destId="{79845AE1-5899-DF42-A5B0-54F4E3E528A5}" srcOrd="1" destOrd="0" presId="urn:microsoft.com/office/officeart/2016/7/layout/LinearArrowProcessNumbered"/>
    <dgm:cxn modelId="{EE9624CA-5475-8446-8820-27829AAD93E5}" type="presParOf" srcId="{8A45C967-505A-8C46-8390-07540CD314D9}" destId="{70D7DDD1-1501-0441-95BB-3C44880C0A47}" srcOrd="2" destOrd="0" presId="urn:microsoft.com/office/officeart/2016/7/layout/LinearArrowProcessNumbered"/>
    <dgm:cxn modelId="{E4148F9F-7025-A74E-8D6B-27D4A0ED91A2}" type="presParOf" srcId="{8A45C967-505A-8C46-8390-07540CD314D9}" destId="{97930641-9C12-8C4C-96E1-75EF6F279417}" srcOrd="3" destOrd="0" presId="urn:microsoft.com/office/officeart/2016/7/layout/LinearArrowProcessNumbered"/>
    <dgm:cxn modelId="{4C99B899-8DB8-9748-BE07-259C723017CB}" type="presParOf" srcId="{5ADBACAE-13CD-AE44-84BB-8220F90944E0}" destId="{E0AF98CC-AE6F-0349-ACAB-14F491B2853C}" srcOrd="2" destOrd="0" presId="urn:microsoft.com/office/officeart/2016/7/layout/LinearArrowProcessNumbered"/>
    <dgm:cxn modelId="{1931EA38-D218-604D-9E56-E292E8AE4E9D}" type="presParOf" srcId="{5604B2A2-E6E6-AF40-960D-ADF62A4413E0}" destId="{101D9B72-128A-AD4C-9E25-C51F933F4238}" srcOrd="5" destOrd="0" presId="urn:microsoft.com/office/officeart/2016/7/layout/LinearArrowProcessNumbered"/>
    <dgm:cxn modelId="{0FC89BA7-DAF7-8E4A-ADF0-D211EC11ECAB}" type="presParOf" srcId="{5604B2A2-E6E6-AF40-960D-ADF62A4413E0}" destId="{1233B5C1-58C5-734A-A629-8C314B1799DE}" srcOrd="6" destOrd="0" presId="urn:microsoft.com/office/officeart/2016/7/layout/LinearArrowProcessNumbered"/>
    <dgm:cxn modelId="{F7BA9253-CB5A-0B46-B55A-35D2B533C4F7}" type="presParOf" srcId="{1233B5C1-58C5-734A-A629-8C314B1799DE}" destId="{1512CAFE-A5F2-0244-8E8A-FBC12F67ED26}" srcOrd="0" destOrd="0" presId="urn:microsoft.com/office/officeart/2016/7/layout/LinearArrowProcessNumbered"/>
    <dgm:cxn modelId="{4ACDD3B8-9259-234C-B06F-AAABB190B29D}" type="presParOf" srcId="{1233B5C1-58C5-734A-A629-8C314B1799DE}" destId="{7CD7BE04-BB88-8E40-831D-CEB229F3FF06}" srcOrd="1" destOrd="0" presId="urn:microsoft.com/office/officeart/2016/7/layout/LinearArrowProcessNumbered"/>
    <dgm:cxn modelId="{89356891-A258-1B47-811C-23D45AC7E12D}" type="presParOf" srcId="{7CD7BE04-BB88-8E40-831D-CEB229F3FF06}" destId="{6D06A9C6-EFA5-ED46-B83B-3C0A687C917B}" srcOrd="0" destOrd="0" presId="urn:microsoft.com/office/officeart/2016/7/layout/LinearArrowProcessNumbered"/>
    <dgm:cxn modelId="{84348455-55C8-E749-8B9C-2897545C2801}" type="presParOf" srcId="{7CD7BE04-BB88-8E40-831D-CEB229F3FF06}" destId="{6E03183E-B03A-AD47-9DCD-D1EC2612751A}" srcOrd="1" destOrd="0" presId="urn:microsoft.com/office/officeart/2016/7/layout/LinearArrowProcessNumbered"/>
    <dgm:cxn modelId="{476948B4-D74D-DE4C-8238-196CDF1DD62F}" type="presParOf" srcId="{7CD7BE04-BB88-8E40-831D-CEB229F3FF06}" destId="{EE1ECA07-C499-064D-BC25-254C8C99D4FA}" srcOrd="2" destOrd="0" presId="urn:microsoft.com/office/officeart/2016/7/layout/LinearArrowProcessNumbered"/>
    <dgm:cxn modelId="{A253E1F1-706D-3340-994B-6DEBC4CB69FD}" type="presParOf" srcId="{7CD7BE04-BB88-8E40-831D-CEB229F3FF06}" destId="{63680300-7096-7F47-892C-8C9EBE823521}" srcOrd="3" destOrd="0" presId="urn:microsoft.com/office/officeart/2016/7/layout/LinearArrowProcessNumbered"/>
    <dgm:cxn modelId="{97188411-1D08-A147-9CC3-51F9C756D65F}" type="presParOf" srcId="{1233B5C1-58C5-734A-A629-8C314B1799DE}" destId="{CC2F5FC1-C7FA-E440-A6AA-174D6DA72E3F}"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CD2F1-BDD3-1348-994D-78E033E62E27}">
      <dsp:nvSpPr>
        <dsp:cNvPr id="0" name=""/>
        <dsp:cNvSpPr/>
      </dsp:nvSpPr>
      <dsp:spPr>
        <a:xfrm>
          <a:off x="0" y="0"/>
          <a:ext cx="8938260" cy="115792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u="sng" kern="1200" dirty="0"/>
            <a:t>Beginner Level: </a:t>
          </a:r>
          <a:r>
            <a:rPr lang="en-US" sz="2500" kern="1200" dirty="0"/>
            <a:t>Public Perception and Opposition to Climate Change and Adaptation Policies</a:t>
          </a:r>
        </a:p>
      </dsp:txBody>
      <dsp:txXfrm>
        <a:off x="33914" y="33914"/>
        <a:ext cx="7688771" cy="1090094"/>
      </dsp:txXfrm>
    </dsp:sp>
    <dsp:sp modelId="{BAC6734B-D500-9F43-B63F-ACEB59304264}">
      <dsp:nvSpPr>
        <dsp:cNvPr id="0" name=""/>
        <dsp:cNvSpPr/>
      </dsp:nvSpPr>
      <dsp:spPr>
        <a:xfrm>
          <a:off x="788670" y="1350909"/>
          <a:ext cx="8938260" cy="115792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u="sng" kern="1200" dirty="0"/>
            <a:t>Intermediate to Advanced: </a:t>
          </a:r>
          <a:r>
            <a:rPr lang="en-US" sz="2500" kern="1200" dirty="0"/>
            <a:t>International Collective Action on Climate Change</a:t>
          </a:r>
        </a:p>
      </dsp:txBody>
      <dsp:txXfrm>
        <a:off x="822584" y="1384823"/>
        <a:ext cx="7329112" cy="1090094"/>
      </dsp:txXfrm>
    </dsp:sp>
    <dsp:sp modelId="{3BCA6376-5B9A-7046-8093-F65E89573260}">
      <dsp:nvSpPr>
        <dsp:cNvPr id="0" name=""/>
        <dsp:cNvSpPr/>
      </dsp:nvSpPr>
      <dsp:spPr>
        <a:xfrm>
          <a:off x="1577340" y="2701819"/>
          <a:ext cx="8938260" cy="115792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u="sng" kern="1200" dirty="0"/>
            <a:t>Specialized-Advanced:</a:t>
          </a:r>
          <a:r>
            <a:rPr lang="en-US" sz="2500" b="1" kern="1200" dirty="0"/>
            <a:t> </a:t>
          </a:r>
          <a:r>
            <a:rPr lang="en-US" sz="2500" kern="1200" dirty="0"/>
            <a:t>Climate Change and Conflict</a:t>
          </a:r>
        </a:p>
      </dsp:txBody>
      <dsp:txXfrm>
        <a:off x="1611254" y="2735733"/>
        <a:ext cx="7329112" cy="1090094"/>
      </dsp:txXfrm>
    </dsp:sp>
    <dsp:sp modelId="{BA35ECE1-8853-EF48-AB4B-478D724E021B}">
      <dsp:nvSpPr>
        <dsp:cNvPr id="0" name=""/>
        <dsp:cNvSpPr/>
      </dsp:nvSpPr>
      <dsp:spPr>
        <a:xfrm>
          <a:off x="8185610" y="878091"/>
          <a:ext cx="752649" cy="752649"/>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dirty="0"/>
        </a:p>
      </dsp:txBody>
      <dsp:txXfrm>
        <a:off x="8354956" y="878091"/>
        <a:ext cx="413957" cy="566368"/>
      </dsp:txXfrm>
    </dsp:sp>
    <dsp:sp modelId="{A22D2144-6457-664B-87F2-E17207A3A1AD}">
      <dsp:nvSpPr>
        <dsp:cNvPr id="0" name=""/>
        <dsp:cNvSpPr/>
      </dsp:nvSpPr>
      <dsp:spPr>
        <a:xfrm>
          <a:off x="8974280" y="2221281"/>
          <a:ext cx="752649" cy="752649"/>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9143626" y="2221281"/>
        <a:ext cx="413957" cy="5663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DB7EC-2D7E-4A16-AE9B-537138128B0E}">
      <dsp:nvSpPr>
        <dsp:cNvPr id="0" name=""/>
        <dsp:cNvSpPr/>
      </dsp:nvSpPr>
      <dsp:spPr>
        <a:xfrm>
          <a:off x="679050" y="332106"/>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575D95-6C11-428A-A6DC-ACF03C98EC95}">
      <dsp:nvSpPr>
        <dsp:cNvPr id="0" name=""/>
        <dsp:cNvSpPr/>
      </dsp:nvSpPr>
      <dsp:spPr>
        <a:xfrm>
          <a:off x="1081237" y="734293"/>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AD06CC-1DA8-4023-A8A2-68D84FDA596E}">
      <dsp:nvSpPr>
        <dsp:cNvPr id="0" name=""/>
        <dsp:cNvSpPr/>
      </dsp:nvSpPr>
      <dsp:spPr>
        <a:xfrm>
          <a:off x="75768" y="280710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Policy Effectiveness and Implementation</a:t>
          </a:r>
        </a:p>
      </dsp:txBody>
      <dsp:txXfrm>
        <a:off x="75768" y="2807106"/>
        <a:ext cx="3093750" cy="720000"/>
      </dsp:txXfrm>
    </dsp:sp>
    <dsp:sp modelId="{0C28471F-5947-44F4-9735-44ABE8AF83B9}">
      <dsp:nvSpPr>
        <dsp:cNvPr id="0" name=""/>
        <dsp:cNvSpPr/>
      </dsp:nvSpPr>
      <dsp:spPr>
        <a:xfrm>
          <a:off x="4314206" y="332106"/>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EAC4A-8F42-4FC1-A87B-BAAE93E54EC8}">
      <dsp:nvSpPr>
        <dsp:cNvPr id="0" name=""/>
        <dsp:cNvSpPr/>
      </dsp:nvSpPr>
      <dsp:spPr>
        <a:xfrm>
          <a:off x="4716393" y="734293"/>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C7675D-9612-4BC8-8EAC-A78C0446148F}">
      <dsp:nvSpPr>
        <dsp:cNvPr id="0" name=""/>
        <dsp:cNvSpPr/>
      </dsp:nvSpPr>
      <dsp:spPr>
        <a:xfrm>
          <a:off x="3710925" y="280710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Combating Misinformation and Political Polarization</a:t>
          </a:r>
        </a:p>
      </dsp:txBody>
      <dsp:txXfrm>
        <a:off x="3710925" y="2807106"/>
        <a:ext cx="3093750" cy="720000"/>
      </dsp:txXfrm>
    </dsp:sp>
    <dsp:sp modelId="{E25BAE57-FDE8-4109-B822-CB8D6C76A602}">
      <dsp:nvSpPr>
        <dsp:cNvPr id="0" name=""/>
        <dsp:cNvSpPr/>
      </dsp:nvSpPr>
      <dsp:spPr>
        <a:xfrm>
          <a:off x="7949362" y="332106"/>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BBF9CC-D2DE-43A0-B2A7-CCB948E18DBE}">
      <dsp:nvSpPr>
        <dsp:cNvPr id="0" name=""/>
        <dsp:cNvSpPr/>
      </dsp:nvSpPr>
      <dsp:spPr>
        <a:xfrm>
          <a:off x="8351550" y="734293"/>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5AF41F-AFF0-4965-8453-7FC74DC3D067}">
      <dsp:nvSpPr>
        <dsp:cNvPr id="0" name=""/>
        <dsp:cNvSpPr/>
      </dsp:nvSpPr>
      <dsp:spPr>
        <a:xfrm>
          <a:off x="7346081" y="2807106"/>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Enhancing Adaptive Capacity and Resilience</a:t>
          </a:r>
        </a:p>
      </dsp:txBody>
      <dsp:txXfrm>
        <a:off x="7346081" y="2807106"/>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A6396-EC06-4F96-A065-FFBB1E04B9ED}">
      <dsp:nvSpPr>
        <dsp:cNvPr id="0" name=""/>
        <dsp:cNvSpPr/>
      </dsp:nvSpPr>
      <dsp:spPr>
        <a:xfrm>
          <a:off x="942351" y="159687"/>
          <a:ext cx="1011445" cy="1011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53B525-359F-42F5-968F-9F8A59FC376A}">
      <dsp:nvSpPr>
        <dsp:cNvPr id="0" name=""/>
        <dsp:cNvSpPr/>
      </dsp:nvSpPr>
      <dsp:spPr>
        <a:xfrm>
          <a:off x="3151" y="1395221"/>
          <a:ext cx="2889843" cy="433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u="sng" kern="1200" dirty="0">
              <a:latin typeface="Georgia" panose="02040502050405020303" pitchFamily="18" charset="0"/>
              <a:hlinkClick xmlns:r="http://schemas.openxmlformats.org/officeDocument/2006/relationships" r:id="rId3"/>
            </a:rPr>
            <a:t>Data </a:t>
          </a:r>
          <a:endParaRPr lang="en-US" sz="3300" kern="1200" dirty="0">
            <a:latin typeface="Georgia" panose="02040502050405020303" pitchFamily="18" charset="0"/>
          </a:endParaRPr>
        </a:p>
      </dsp:txBody>
      <dsp:txXfrm>
        <a:off x="3151" y="1395221"/>
        <a:ext cx="2889843" cy="433476"/>
      </dsp:txXfrm>
    </dsp:sp>
    <dsp:sp modelId="{D655C0B0-B1A2-4561-A07B-F71A633436D4}">
      <dsp:nvSpPr>
        <dsp:cNvPr id="0" name=""/>
        <dsp:cNvSpPr/>
      </dsp:nvSpPr>
      <dsp:spPr>
        <a:xfrm>
          <a:off x="3151" y="1932925"/>
          <a:ext cx="2889843" cy="3438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u="sng" kern="1200">
              <a:latin typeface="Georgia" panose="02040502050405020303" pitchFamily="18" charset="0"/>
            </a:rPr>
            <a:t>Experimental Data</a:t>
          </a:r>
          <a:endParaRPr lang="en-US" sz="1700" kern="1200">
            <a:latin typeface="Georgia" panose="02040502050405020303" pitchFamily="18" charset="0"/>
          </a:endParaRPr>
        </a:p>
        <a:p>
          <a:pPr marL="171450" lvl="1" indent="-171450" algn="l" defTabSz="755650">
            <a:lnSpc>
              <a:spcPct val="90000"/>
            </a:lnSpc>
            <a:spcBef>
              <a:spcPct val="0"/>
            </a:spcBef>
            <a:spcAft>
              <a:spcPct val="15000"/>
            </a:spcAft>
            <a:buChar char="•"/>
          </a:pPr>
          <a:r>
            <a:rPr lang="en-US" sz="1700" u="sng" kern="1200">
              <a:latin typeface="Georgia" panose="02040502050405020303" pitchFamily="18" charset="0"/>
            </a:rPr>
            <a:t>Affect/emotions</a:t>
          </a:r>
          <a:endParaRPr lang="en-US" sz="1700" kern="1200">
            <a:latin typeface="Georgia" panose="02040502050405020303" pitchFamily="18" charset="0"/>
          </a:endParaRPr>
        </a:p>
        <a:p>
          <a:pPr marL="171450" lvl="1" indent="-171450" algn="l" defTabSz="755650">
            <a:lnSpc>
              <a:spcPct val="90000"/>
            </a:lnSpc>
            <a:spcBef>
              <a:spcPct val="0"/>
            </a:spcBef>
            <a:spcAft>
              <a:spcPct val="15000"/>
            </a:spcAft>
            <a:buChar char="•"/>
          </a:pPr>
          <a:r>
            <a:rPr lang="en-US" sz="1700" u="sng" kern="1200">
              <a:latin typeface="Georgia" panose="02040502050405020303" pitchFamily="18" charset="0"/>
            </a:rPr>
            <a:t>Cognitive  </a:t>
          </a:r>
          <a:endParaRPr lang="en-US" sz="1700" kern="1200">
            <a:latin typeface="Georgia" panose="02040502050405020303" pitchFamily="18" charset="0"/>
          </a:endParaRPr>
        </a:p>
        <a:p>
          <a:pPr marL="171450" lvl="1" indent="-171450" algn="l" defTabSz="755650">
            <a:lnSpc>
              <a:spcPct val="90000"/>
            </a:lnSpc>
            <a:spcBef>
              <a:spcPct val="0"/>
            </a:spcBef>
            <a:spcAft>
              <a:spcPct val="15000"/>
            </a:spcAft>
            <a:buChar char="•"/>
          </a:pPr>
          <a:r>
            <a:rPr lang="en-US" sz="1700" u="sng" kern="1200">
              <a:latin typeface="Georgia" panose="02040502050405020303" pitchFamily="18" charset="0"/>
            </a:rPr>
            <a:t>Control group</a:t>
          </a:r>
          <a:endParaRPr lang="en-US" sz="1700" kern="1200">
            <a:latin typeface="Georgia" panose="02040502050405020303" pitchFamily="18" charset="0"/>
          </a:endParaRPr>
        </a:p>
        <a:p>
          <a:pPr marL="171450" lvl="1" indent="-171450" algn="l" defTabSz="755650">
            <a:lnSpc>
              <a:spcPct val="90000"/>
            </a:lnSpc>
            <a:spcBef>
              <a:spcPct val="0"/>
            </a:spcBef>
            <a:spcAft>
              <a:spcPct val="15000"/>
            </a:spcAft>
            <a:buChar char="•"/>
          </a:pPr>
          <a:endParaRPr lang="en-US" sz="1700" kern="1200">
            <a:latin typeface="Georgia" panose="02040502050405020303" pitchFamily="18" charset="0"/>
          </a:endParaRPr>
        </a:p>
        <a:p>
          <a:pPr marL="0" lvl="0" indent="0" algn="l" defTabSz="755650">
            <a:lnSpc>
              <a:spcPct val="90000"/>
            </a:lnSpc>
            <a:spcBef>
              <a:spcPct val="0"/>
            </a:spcBef>
            <a:spcAft>
              <a:spcPct val="35000"/>
            </a:spcAft>
            <a:buNone/>
          </a:pPr>
          <a:r>
            <a:rPr lang="en-US" sz="1700" kern="1200">
              <a:latin typeface="Georgia" panose="02040502050405020303" pitchFamily="18" charset="0"/>
            </a:rPr>
            <a:t>Additional Survey Data </a:t>
          </a:r>
        </a:p>
        <a:p>
          <a:pPr marL="171450" lvl="1" indent="-171450" algn="l" defTabSz="755650">
            <a:lnSpc>
              <a:spcPct val="90000"/>
            </a:lnSpc>
            <a:spcBef>
              <a:spcPct val="0"/>
            </a:spcBef>
            <a:spcAft>
              <a:spcPct val="15000"/>
            </a:spcAft>
            <a:buChar char="•"/>
          </a:pPr>
          <a:r>
            <a:rPr lang="en-US" sz="1700" u="sng" kern="1200">
              <a:latin typeface="Georgia" panose="02040502050405020303" pitchFamily="18" charset="0"/>
              <a:hlinkClick xmlns:r="http://schemas.openxmlformats.org/officeDocument/2006/relationships" r:id="rId3"/>
            </a:rPr>
            <a:t>World Values Survey</a:t>
          </a:r>
          <a:r>
            <a:rPr lang="en-US" sz="1700" u="sng" kern="1200">
              <a:latin typeface="Georgia" panose="02040502050405020303" pitchFamily="18" charset="0"/>
            </a:rPr>
            <a:t> </a:t>
          </a:r>
          <a:endParaRPr lang="en-US" sz="1700" kern="1200">
            <a:latin typeface="Georgia" panose="02040502050405020303" pitchFamily="18" charset="0"/>
          </a:endParaRPr>
        </a:p>
        <a:p>
          <a:pPr marL="171450" lvl="1" indent="-171450" algn="l" defTabSz="755650">
            <a:lnSpc>
              <a:spcPct val="90000"/>
            </a:lnSpc>
            <a:spcBef>
              <a:spcPct val="0"/>
            </a:spcBef>
            <a:spcAft>
              <a:spcPct val="15000"/>
            </a:spcAft>
            <a:buChar char="•"/>
          </a:pPr>
          <a:r>
            <a:rPr lang="en-US" sz="1700" kern="1200">
              <a:latin typeface="Georgia" panose="02040502050405020303" pitchFamily="18" charset="0"/>
            </a:rPr>
            <a:t>Pew Research</a:t>
          </a:r>
        </a:p>
        <a:p>
          <a:pPr marL="171450" lvl="1" indent="-171450" algn="l" defTabSz="755650">
            <a:lnSpc>
              <a:spcPct val="90000"/>
            </a:lnSpc>
            <a:spcBef>
              <a:spcPct val="0"/>
            </a:spcBef>
            <a:spcAft>
              <a:spcPct val="15000"/>
            </a:spcAft>
            <a:buChar char="•"/>
          </a:pPr>
          <a:r>
            <a:rPr lang="en-US" sz="1700" kern="1200">
              <a:latin typeface="Georgia" panose="02040502050405020303" pitchFamily="18" charset="0"/>
            </a:rPr>
            <a:t>Other surveys </a:t>
          </a:r>
        </a:p>
      </dsp:txBody>
      <dsp:txXfrm>
        <a:off x="3151" y="1932925"/>
        <a:ext cx="2889843" cy="3438121"/>
      </dsp:txXfrm>
    </dsp:sp>
    <dsp:sp modelId="{9EB356E1-BF11-424C-A88F-5B9A5D7974A6}">
      <dsp:nvSpPr>
        <dsp:cNvPr id="0" name=""/>
        <dsp:cNvSpPr/>
      </dsp:nvSpPr>
      <dsp:spPr>
        <a:xfrm>
          <a:off x="4337917" y="159687"/>
          <a:ext cx="1011445" cy="101144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141F4-1F34-44CA-B985-712E98C03F5D}">
      <dsp:nvSpPr>
        <dsp:cNvPr id="0" name=""/>
        <dsp:cNvSpPr/>
      </dsp:nvSpPr>
      <dsp:spPr>
        <a:xfrm>
          <a:off x="3398718" y="1395221"/>
          <a:ext cx="2889843" cy="433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u="sng" kern="1200">
              <a:latin typeface="Georgia" panose="02040502050405020303" pitchFamily="18" charset="0"/>
              <a:hlinkClick xmlns:r="http://schemas.openxmlformats.org/officeDocument/2006/relationships" r:id="rId3"/>
            </a:rPr>
            <a:t>Methods  </a:t>
          </a:r>
          <a:endParaRPr lang="en-US" sz="3300" kern="1200">
            <a:latin typeface="Georgia" panose="02040502050405020303" pitchFamily="18" charset="0"/>
          </a:endParaRPr>
        </a:p>
      </dsp:txBody>
      <dsp:txXfrm>
        <a:off x="3398718" y="1395221"/>
        <a:ext cx="2889843" cy="433476"/>
      </dsp:txXfrm>
    </dsp:sp>
    <dsp:sp modelId="{B56F3BE8-3DE9-4FDF-BD94-68BA2957671D}">
      <dsp:nvSpPr>
        <dsp:cNvPr id="0" name=""/>
        <dsp:cNvSpPr/>
      </dsp:nvSpPr>
      <dsp:spPr>
        <a:xfrm>
          <a:off x="3398718" y="1932925"/>
          <a:ext cx="2889843" cy="3438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endParaRPr lang="en-US" sz="1700" u="sng" kern="1200">
            <a:latin typeface="Georgia" panose="02040502050405020303" pitchFamily="18" charset="0"/>
          </a:endParaRPr>
        </a:p>
        <a:p>
          <a:pPr marL="0" lvl="0" indent="0" algn="l" defTabSz="755650">
            <a:lnSpc>
              <a:spcPct val="90000"/>
            </a:lnSpc>
            <a:spcBef>
              <a:spcPct val="0"/>
            </a:spcBef>
            <a:spcAft>
              <a:spcPct val="35000"/>
            </a:spcAft>
            <a:buNone/>
          </a:pPr>
          <a:r>
            <a:rPr lang="en-US" sz="1700" u="sng" kern="1200">
              <a:latin typeface="Georgia" panose="02040502050405020303" pitchFamily="18" charset="0"/>
            </a:rPr>
            <a:t>Experimental </a:t>
          </a:r>
        </a:p>
        <a:p>
          <a:pPr marL="171450" lvl="1" indent="-171450" algn="l" defTabSz="755650">
            <a:lnSpc>
              <a:spcPct val="90000"/>
            </a:lnSpc>
            <a:spcBef>
              <a:spcPct val="0"/>
            </a:spcBef>
            <a:spcAft>
              <a:spcPct val="15000"/>
            </a:spcAft>
            <a:buChar char="•"/>
          </a:pPr>
          <a:r>
            <a:rPr lang="en-US" sz="1700" u="sng" kern="1200" dirty="0">
              <a:latin typeface="Georgia" panose="02040502050405020303" pitchFamily="18" charset="0"/>
            </a:rPr>
            <a:t>Data Preprocessing </a:t>
          </a:r>
        </a:p>
        <a:p>
          <a:pPr marL="171450" lvl="1" indent="-171450" algn="l" defTabSz="755650">
            <a:lnSpc>
              <a:spcPct val="90000"/>
            </a:lnSpc>
            <a:spcBef>
              <a:spcPct val="0"/>
            </a:spcBef>
            <a:spcAft>
              <a:spcPct val="15000"/>
            </a:spcAft>
            <a:buChar char="•"/>
          </a:pPr>
          <a:r>
            <a:rPr lang="en-US" sz="1700" u="sng" kern="1200" dirty="0">
              <a:latin typeface="Georgia" panose="02040502050405020303" pitchFamily="18" charset="0"/>
            </a:rPr>
            <a:t>Data Visualization </a:t>
          </a:r>
        </a:p>
        <a:p>
          <a:pPr marL="171450" lvl="1" indent="-171450" algn="l" defTabSz="755650">
            <a:lnSpc>
              <a:spcPct val="90000"/>
            </a:lnSpc>
            <a:spcBef>
              <a:spcPct val="0"/>
            </a:spcBef>
            <a:spcAft>
              <a:spcPct val="15000"/>
            </a:spcAft>
            <a:buChar char="•"/>
          </a:pPr>
          <a:r>
            <a:rPr lang="en-US" sz="1700" u="sng" kern="1200">
              <a:latin typeface="Georgia" panose="02040502050405020303" pitchFamily="18" charset="0"/>
            </a:rPr>
            <a:t>Mean difference techniques</a:t>
          </a:r>
        </a:p>
        <a:p>
          <a:pPr marL="171450" lvl="1" indent="-171450" algn="l" defTabSz="755650">
            <a:lnSpc>
              <a:spcPct val="90000"/>
            </a:lnSpc>
            <a:spcBef>
              <a:spcPct val="0"/>
            </a:spcBef>
            <a:spcAft>
              <a:spcPct val="15000"/>
            </a:spcAft>
            <a:buChar char="•"/>
          </a:pPr>
          <a:r>
            <a:rPr lang="en-US" sz="1700" u="sng" kern="1200">
              <a:latin typeface="Georgia" panose="02040502050405020303" pitchFamily="18" charset="0"/>
            </a:rPr>
            <a:t>Random Effects Regression Models  </a:t>
          </a:r>
        </a:p>
        <a:p>
          <a:pPr marL="0" lvl="0" indent="0" algn="l" defTabSz="755650">
            <a:lnSpc>
              <a:spcPct val="90000"/>
            </a:lnSpc>
            <a:spcBef>
              <a:spcPct val="0"/>
            </a:spcBef>
            <a:spcAft>
              <a:spcPct val="35000"/>
            </a:spcAft>
            <a:buNone/>
          </a:pPr>
          <a:endParaRPr lang="en-US" sz="1700" u="none" kern="1200">
            <a:latin typeface="Georgia" panose="02040502050405020303" pitchFamily="18" charset="0"/>
          </a:endParaRPr>
        </a:p>
        <a:p>
          <a:pPr marL="0" lvl="0" indent="0" algn="l" defTabSz="755650">
            <a:lnSpc>
              <a:spcPct val="90000"/>
            </a:lnSpc>
            <a:spcBef>
              <a:spcPct val="0"/>
            </a:spcBef>
            <a:spcAft>
              <a:spcPct val="35000"/>
            </a:spcAft>
            <a:buNone/>
          </a:pPr>
          <a:r>
            <a:rPr lang="en-US" sz="1700" u="none" kern="1200">
              <a:latin typeface="Georgia" panose="02040502050405020303" pitchFamily="18" charset="0"/>
            </a:rPr>
            <a:t>Additional Analysis </a:t>
          </a:r>
        </a:p>
        <a:p>
          <a:pPr marL="171450" lvl="1" indent="-171450" algn="l" defTabSz="755650">
            <a:lnSpc>
              <a:spcPct val="90000"/>
            </a:lnSpc>
            <a:spcBef>
              <a:spcPct val="0"/>
            </a:spcBef>
            <a:spcAft>
              <a:spcPct val="15000"/>
            </a:spcAft>
            <a:buChar char="•"/>
          </a:pPr>
          <a:r>
            <a:rPr lang="en-US" sz="1700" u="none" kern="1200">
              <a:latin typeface="Georgia" panose="02040502050405020303" pitchFamily="18" charset="0"/>
            </a:rPr>
            <a:t>Fixed effects </a:t>
          </a:r>
        </a:p>
        <a:p>
          <a:pPr marL="171450" lvl="1" indent="-171450" algn="l" defTabSz="755650">
            <a:lnSpc>
              <a:spcPct val="90000"/>
            </a:lnSpc>
            <a:spcBef>
              <a:spcPct val="0"/>
            </a:spcBef>
            <a:spcAft>
              <a:spcPct val="15000"/>
            </a:spcAft>
            <a:buChar char="•"/>
          </a:pPr>
          <a:r>
            <a:rPr lang="en-US" sz="1700" kern="1200">
              <a:latin typeface="Georgia" panose="02040502050405020303" pitchFamily="18" charset="0"/>
            </a:rPr>
            <a:t>GLMs with country clusters </a:t>
          </a:r>
        </a:p>
        <a:p>
          <a:pPr marL="171450" lvl="1" indent="-171450" algn="l" defTabSz="755650">
            <a:lnSpc>
              <a:spcPct val="90000"/>
            </a:lnSpc>
            <a:spcBef>
              <a:spcPct val="0"/>
            </a:spcBef>
            <a:spcAft>
              <a:spcPct val="15000"/>
            </a:spcAft>
            <a:buChar char="•"/>
          </a:pPr>
          <a:r>
            <a:rPr lang="en-US" sz="1700" kern="1200" dirty="0">
              <a:latin typeface="Georgia" panose="02040502050405020303" pitchFamily="18" charset="0"/>
            </a:rPr>
            <a:t>Hierarchical-multilevel modeling</a:t>
          </a:r>
        </a:p>
      </dsp:txBody>
      <dsp:txXfrm>
        <a:off x="3398718" y="1932925"/>
        <a:ext cx="2889843" cy="34381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8F9F-99FE-460C-904E-E4DEF8F212C0}">
      <dsp:nvSpPr>
        <dsp:cNvPr id="0" name=""/>
        <dsp:cNvSpPr/>
      </dsp:nvSpPr>
      <dsp:spPr>
        <a:xfrm>
          <a:off x="1290539" y="19223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53C1AF-FDA7-4C41-A41F-8BED7E89E407}">
      <dsp:nvSpPr>
        <dsp:cNvPr id="0" name=""/>
        <dsp:cNvSpPr/>
      </dsp:nvSpPr>
      <dsp:spPr>
        <a:xfrm>
          <a:off x="1290539" y="198259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b="1" u="sng" kern="1200">
              <a:hlinkClick xmlns:r="http://schemas.openxmlformats.org/officeDocument/2006/relationships" r:id="rId3"/>
            </a:rPr>
            <a:t>Data </a:t>
          </a:r>
          <a:endParaRPr lang="en-US" sz="2200" kern="1200"/>
        </a:p>
      </dsp:txBody>
      <dsp:txXfrm>
        <a:off x="1290539" y="1982592"/>
        <a:ext cx="4320000" cy="648000"/>
      </dsp:txXfrm>
    </dsp:sp>
    <dsp:sp modelId="{C45DE04F-7840-4B48-B086-217B19A53872}">
      <dsp:nvSpPr>
        <dsp:cNvPr id="0" name=""/>
        <dsp:cNvSpPr/>
      </dsp:nvSpPr>
      <dsp:spPr>
        <a:xfrm>
          <a:off x="1290539" y="2760063"/>
          <a:ext cx="4320000" cy="3905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pPr>
          <a:r>
            <a:rPr lang="en-US" sz="2200" u="sng" kern="1200"/>
            <a:t>Experimental Data</a:t>
          </a:r>
          <a:endParaRPr lang="en-US" sz="2200" kern="1200"/>
        </a:p>
        <a:p>
          <a:pPr marL="228600" lvl="1" indent="-228600" algn="l" defTabSz="977900">
            <a:lnSpc>
              <a:spcPct val="90000"/>
            </a:lnSpc>
            <a:spcBef>
              <a:spcPct val="0"/>
            </a:spcBef>
            <a:spcAft>
              <a:spcPct val="15000"/>
            </a:spcAft>
            <a:buChar char="•"/>
          </a:pPr>
          <a:r>
            <a:rPr lang="en-US" sz="2200" u="sng" kern="1200"/>
            <a:t>Affect/emotions</a:t>
          </a:r>
          <a:endParaRPr lang="en-US" sz="2200" kern="1200"/>
        </a:p>
        <a:p>
          <a:pPr marL="228600" lvl="1" indent="-228600" algn="l" defTabSz="977900">
            <a:lnSpc>
              <a:spcPct val="90000"/>
            </a:lnSpc>
            <a:spcBef>
              <a:spcPct val="0"/>
            </a:spcBef>
            <a:spcAft>
              <a:spcPct val="15000"/>
            </a:spcAft>
            <a:buChar char="•"/>
          </a:pPr>
          <a:r>
            <a:rPr lang="en-US" sz="2200" u="sng" kern="1200" dirty="0"/>
            <a:t>Cognitive  </a:t>
          </a:r>
          <a:endParaRPr lang="en-US" sz="2200" kern="1200" dirty="0"/>
        </a:p>
        <a:p>
          <a:pPr marL="228600" lvl="1" indent="-228600" algn="l" defTabSz="977900">
            <a:lnSpc>
              <a:spcPct val="90000"/>
            </a:lnSpc>
            <a:spcBef>
              <a:spcPct val="0"/>
            </a:spcBef>
            <a:spcAft>
              <a:spcPct val="15000"/>
            </a:spcAft>
            <a:buChar char="•"/>
          </a:pPr>
          <a:r>
            <a:rPr lang="en-US" sz="2200" u="sng" kern="1200"/>
            <a:t>Control group</a:t>
          </a:r>
          <a:endParaRPr lang="en-US" sz="2200" kern="1200"/>
        </a:p>
        <a:p>
          <a:pPr marL="0" lvl="0" indent="0" algn="l" defTabSz="977900">
            <a:lnSpc>
              <a:spcPct val="90000"/>
            </a:lnSpc>
            <a:spcBef>
              <a:spcPct val="0"/>
            </a:spcBef>
            <a:spcAft>
              <a:spcPct val="35000"/>
            </a:spcAft>
            <a:buNone/>
          </a:pPr>
          <a:r>
            <a:rPr lang="en-US" sz="2200" kern="1200"/>
            <a:t>Additional Survey Data </a:t>
          </a:r>
        </a:p>
        <a:p>
          <a:pPr marL="228600" lvl="1" indent="-228600" algn="l" defTabSz="977900">
            <a:lnSpc>
              <a:spcPct val="90000"/>
            </a:lnSpc>
            <a:spcBef>
              <a:spcPct val="0"/>
            </a:spcBef>
            <a:spcAft>
              <a:spcPct val="15000"/>
            </a:spcAft>
            <a:buChar char="•"/>
          </a:pPr>
          <a:r>
            <a:rPr lang="en-US" sz="2200" u="sng" kern="1200">
              <a:hlinkClick xmlns:r="http://schemas.openxmlformats.org/officeDocument/2006/relationships" r:id="rId3"/>
            </a:rPr>
            <a:t>World Values Survey</a:t>
          </a:r>
          <a:r>
            <a:rPr lang="en-US" sz="2200" u="sng" kern="1200"/>
            <a:t> </a:t>
          </a:r>
          <a:endParaRPr lang="en-US" sz="2200" kern="1200"/>
        </a:p>
        <a:p>
          <a:pPr marL="228600" lvl="1" indent="-228600" algn="l" defTabSz="977900">
            <a:lnSpc>
              <a:spcPct val="90000"/>
            </a:lnSpc>
            <a:spcBef>
              <a:spcPct val="0"/>
            </a:spcBef>
            <a:spcAft>
              <a:spcPct val="15000"/>
            </a:spcAft>
            <a:buChar char="•"/>
          </a:pPr>
          <a:r>
            <a:rPr lang="en-US" sz="2200" kern="1200"/>
            <a:t>Pew Research</a:t>
          </a:r>
        </a:p>
        <a:p>
          <a:pPr marL="228600" lvl="1" indent="-228600" algn="l" defTabSz="977900">
            <a:lnSpc>
              <a:spcPct val="90000"/>
            </a:lnSpc>
            <a:spcBef>
              <a:spcPct val="0"/>
            </a:spcBef>
            <a:spcAft>
              <a:spcPct val="15000"/>
            </a:spcAft>
            <a:buChar char="•"/>
          </a:pPr>
          <a:r>
            <a:rPr lang="en-US" sz="2200" kern="1200"/>
            <a:t>Other surveys </a:t>
          </a:r>
        </a:p>
      </dsp:txBody>
      <dsp:txXfrm>
        <a:off x="1290539" y="2760063"/>
        <a:ext cx="4320000" cy="3905706"/>
      </dsp:txXfrm>
    </dsp:sp>
    <dsp:sp modelId="{4108A6D8-A2CD-4479-B2FC-ED1092F0EA51}">
      <dsp:nvSpPr>
        <dsp:cNvPr id="0" name=""/>
        <dsp:cNvSpPr/>
      </dsp:nvSpPr>
      <dsp:spPr>
        <a:xfrm>
          <a:off x="6366540" y="192230"/>
          <a:ext cx="1512000" cy="1512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B03765-35D3-49F9-AC3A-90BAB371E945}">
      <dsp:nvSpPr>
        <dsp:cNvPr id="0" name=""/>
        <dsp:cNvSpPr/>
      </dsp:nvSpPr>
      <dsp:spPr>
        <a:xfrm>
          <a:off x="6366540" y="198259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b="1" u="sng" kern="1200">
              <a:hlinkClick xmlns:r="http://schemas.openxmlformats.org/officeDocument/2006/relationships" r:id="rId3"/>
            </a:rPr>
            <a:t>Methods  </a:t>
          </a:r>
          <a:endParaRPr lang="en-US" sz="2200" kern="1200"/>
        </a:p>
      </dsp:txBody>
      <dsp:txXfrm>
        <a:off x="6366540" y="1982592"/>
        <a:ext cx="4320000" cy="648000"/>
      </dsp:txXfrm>
    </dsp:sp>
    <dsp:sp modelId="{3B010220-F9E8-4916-A9A7-78DE6AB39D40}">
      <dsp:nvSpPr>
        <dsp:cNvPr id="0" name=""/>
        <dsp:cNvSpPr/>
      </dsp:nvSpPr>
      <dsp:spPr>
        <a:xfrm>
          <a:off x="6366540" y="2760063"/>
          <a:ext cx="4320000" cy="3905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pPr>
          <a:r>
            <a:rPr lang="en-US" sz="2200" u="sng" kern="1200"/>
            <a:t>Experimental </a:t>
          </a:r>
          <a:endParaRPr lang="en-US" sz="2200" kern="1200"/>
        </a:p>
        <a:p>
          <a:pPr marL="228600" lvl="1" indent="-228600" algn="l" defTabSz="977900">
            <a:lnSpc>
              <a:spcPct val="90000"/>
            </a:lnSpc>
            <a:spcBef>
              <a:spcPct val="0"/>
            </a:spcBef>
            <a:spcAft>
              <a:spcPct val="15000"/>
            </a:spcAft>
            <a:buChar char="•"/>
          </a:pPr>
          <a:r>
            <a:rPr lang="en-US" sz="2200" u="sng" kern="1200" dirty="0"/>
            <a:t>Data Preprocessing </a:t>
          </a:r>
          <a:endParaRPr lang="en-US" sz="2200" kern="1200" dirty="0"/>
        </a:p>
        <a:p>
          <a:pPr marL="228600" lvl="1" indent="-228600" algn="l" defTabSz="977900">
            <a:lnSpc>
              <a:spcPct val="90000"/>
            </a:lnSpc>
            <a:spcBef>
              <a:spcPct val="0"/>
            </a:spcBef>
            <a:spcAft>
              <a:spcPct val="15000"/>
            </a:spcAft>
            <a:buChar char="•"/>
          </a:pPr>
          <a:r>
            <a:rPr lang="en-US" sz="2200" u="sng" kern="1200"/>
            <a:t>Data Visualization </a:t>
          </a:r>
          <a:endParaRPr lang="en-US" sz="2200" kern="1200"/>
        </a:p>
        <a:p>
          <a:pPr marL="228600" lvl="1" indent="-228600" algn="l" defTabSz="977900">
            <a:lnSpc>
              <a:spcPct val="90000"/>
            </a:lnSpc>
            <a:spcBef>
              <a:spcPct val="0"/>
            </a:spcBef>
            <a:spcAft>
              <a:spcPct val="15000"/>
            </a:spcAft>
            <a:buChar char="•"/>
          </a:pPr>
          <a:r>
            <a:rPr lang="en-US" sz="2200" u="sng" kern="1200"/>
            <a:t>Mean difference techniques</a:t>
          </a:r>
          <a:endParaRPr lang="en-US" sz="2200" kern="1200"/>
        </a:p>
        <a:p>
          <a:pPr marL="228600" lvl="1" indent="-228600" algn="l" defTabSz="977900">
            <a:lnSpc>
              <a:spcPct val="90000"/>
            </a:lnSpc>
            <a:spcBef>
              <a:spcPct val="0"/>
            </a:spcBef>
            <a:spcAft>
              <a:spcPct val="15000"/>
            </a:spcAft>
            <a:buChar char="•"/>
          </a:pPr>
          <a:r>
            <a:rPr lang="en-US" sz="2200" u="sng" kern="1200"/>
            <a:t>Random Effects Regression Models  </a:t>
          </a:r>
          <a:endParaRPr lang="en-US" sz="2200" kern="1200"/>
        </a:p>
        <a:p>
          <a:pPr marL="0" lvl="0" indent="0" algn="l" defTabSz="977900">
            <a:lnSpc>
              <a:spcPct val="90000"/>
            </a:lnSpc>
            <a:spcBef>
              <a:spcPct val="0"/>
            </a:spcBef>
            <a:spcAft>
              <a:spcPct val="35000"/>
            </a:spcAft>
            <a:buNone/>
          </a:pPr>
          <a:r>
            <a:rPr lang="en-US" sz="2200" kern="1200"/>
            <a:t>Additional Analysis </a:t>
          </a:r>
        </a:p>
        <a:p>
          <a:pPr marL="228600" lvl="1" indent="-228600" algn="l" defTabSz="977900">
            <a:lnSpc>
              <a:spcPct val="90000"/>
            </a:lnSpc>
            <a:spcBef>
              <a:spcPct val="0"/>
            </a:spcBef>
            <a:spcAft>
              <a:spcPct val="15000"/>
            </a:spcAft>
            <a:buChar char="•"/>
          </a:pPr>
          <a:r>
            <a:rPr lang="en-US" sz="2200" kern="1200"/>
            <a:t>Fixed effects </a:t>
          </a:r>
        </a:p>
        <a:p>
          <a:pPr marL="228600" lvl="1" indent="-228600" algn="l" defTabSz="977900">
            <a:lnSpc>
              <a:spcPct val="90000"/>
            </a:lnSpc>
            <a:spcBef>
              <a:spcPct val="0"/>
            </a:spcBef>
            <a:spcAft>
              <a:spcPct val="15000"/>
            </a:spcAft>
            <a:buChar char="•"/>
          </a:pPr>
          <a:r>
            <a:rPr lang="en-US" sz="2200" kern="1200"/>
            <a:t>GLMs with country clusters </a:t>
          </a:r>
        </a:p>
        <a:p>
          <a:pPr marL="228600" lvl="1" indent="-228600" algn="l" defTabSz="977900">
            <a:lnSpc>
              <a:spcPct val="90000"/>
            </a:lnSpc>
            <a:spcBef>
              <a:spcPct val="0"/>
            </a:spcBef>
            <a:spcAft>
              <a:spcPct val="15000"/>
            </a:spcAft>
            <a:buChar char="•"/>
          </a:pPr>
          <a:r>
            <a:rPr lang="en-US" sz="2200" kern="1200" dirty="0"/>
            <a:t>Hierarchical-multilevel modeling</a:t>
          </a:r>
        </a:p>
      </dsp:txBody>
      <dsp:txXfrm>
        <a:off x="6366540" y="2760063"/>
        <a:ext cx="4320000" cy="39057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A2765-EB0F-E04E-84B6-7103CBD11087}">
      <dsp:nvSpPr>
        <dsp:cNvPr id="0" name=""/>
        <dsp:cNvSpPr/>
      </dsp:nvSpPr>
      <dsp:spPr>
        <a:xfrm>
          <a:off x="0" y="355996"/>
          <a:ext cx="3548062" cy="212883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defRPr b="1"/>
          </a:pPr>
          <a:r>
            <a:rPr lang="en-US" sz="2800" kern="1200" dirty="0"/>
            <a:t>Literature Review</a:t>
          </a:r>
        </a:p>
      </dsp:txBody>
      <dsp:txXfrm>
        <a:off x="0" y="355996"/>
        <a:ext cx="3548062" cy="2128837"/>
      </dsp:txXfrm>
    </dsp:sp>
    <dsp:sp modelId="{A8BEAEB7-61B2-3942-88EC-D9ED32B6BA62}">
      <dsp:nvSpPr>
        <dsp:cNvPr id="0" name=""/>
        <dsp:cNvSpPr/>
      </dsp:nvSpPr>
      <dsp:spPr>
        <a:xfrm>
          <a:off x="3902868" y="355996"/>
          <a:ext cx="3548062" cy="212883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defRPr b="1"/>
          </a:pPr>
          <a:r>
            <a:rPr lang="en-US" sz="2800" kern="1200"/>
            <a:t>Explore Data</a:t>
          </a:r>
        </a:p>
      </dsp:txBody>
      <dsp:txXfrm>
        <a:off x="3902868" y="355996"/>
        <a:ext cx="3548062" cy="2128837"/>
      </dsp:txXfrm>
    </dsp:sp>
    <dsp:sp modelId="{812F2340-C571-D243-874E-8F1F4E8F0FC2}">
      <dsp:nvSpPr>
        <dsp:cNvPr id="0" name=""/>
        <dsp:cNvSpPr/>
      </dsp:nvSpPr>
      <dsp:spPr>
        <a:xfrm>
          <a:off x="7805737" y="355996"/>
          <a:ext cx="3548062" cy="212883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defRPr b="1"/>
          </a:pPr>
          <a:r>
            <a:rPr lang="en-US" sz="2800" kern="1200"/>
            <a:t>Data Preprocessing</a:t>
          </a:r>
        </a:p>
      </dsp:txBody>
      <dsp:txXfrm>
        <a:off x="7805737" y="355996"/>
        <a:ext cx="3548062" cy="2128837"/>
      </dsp:txXfrm>
    </dsp:sp>
    <dsp:sp modelId="{0AA768DD-25D5-F441-8380-B3D2BE99AAAC}">
      <dsp:nvSpPr>
        <dsp:cNvPr id="0" name=""/>
        <dsp:cNvSpPr/>
      </dsp:nvSpPr>
      <dsp:spPr>
        <a:xfrm>
          <a:off x="0" y="2839640"/>
          <a:ext cx="3548062" cy="212883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defRPr b="1"/>
          </a:pPr>
          <a:r>
            <a:rPr lang="en-US" sz="2800" kern="1200" dirty="0"/>
            <a:t>Data Engineering</a:t>
          </a:r>
        </a:p>
      </dsp:txBody>
      <dsp:txXfrm>
        <a:off x="0" y="2839640"/>
        <a:ext cx="3548062" cy="2128837"/>
      </dsp:txXfrm>
    </dsp:sp>
    <dsp:sp modelId="{F0266D78-D120-A344-9106-17087F76268A}">
      <dsp:nvSpPr>
        <dsp:cNvPr id="0" name=""/>
        <dsp:cNvSpPr/>
      </dsp:nvSpPr>
      <dsp:spPr>
        <a:xfrm>
          <a:off x="3902868" y="2839640"/>
          <a:ext cx="3548062" cy="212883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defRPr b="1"/>
          </a:pPr>
          <a:r>
            <a:rPr lang="en-US" sz="2800" kern="1200"/>
            <a:t>Data Analysis</a:t>
          </a:r>
        </a:p>
        <a:p>
          <a:pPr marL="228600" lvl="1" indent="-228600" algn="l" defTabSz="977900">
            <a:lnSpc>
              <a:spcPct val="90000"/>
            </a:lnSpc>
            <a:spcBef>
              <a:spcPct val="0"/>
            </a:spcBef>
            <a:spcAft>
              <a:spcPct val="15000"/>
            </a:spcAft>
            <a:buChar char="•"/>
          </a:pPr>
          <a:r>
            <a:rPr lang="en-US" sz="2200" kern="1200"/>
            <a:t>T-Tests </a:t>
          </a:r>
        </a:p>
        <a:p>
          <a:pPr marL="228600" lvl="1" indent="-228600" algn="l" defTabSz="977900">
            <a:lnSpc>
              <a:spcPct val="90000"/>
            </a:lnSpc>
            <a:spcBef>
              <a:spcPct val="0"/>
            </a:spcBef>
            <a:spcAft>
              <a:spcPct val="15000"/>
            </a:spcAft>
            <a:buChar char="•"/>
          </a:pPr>
          <a:r>
            <a:rPr lang="en-US" sz="2200" kern="1200"/>
            <a:t>Anova</a:t>
          </a:r>
        </a:p>
        <a:p>
          <a:pPr marL="228600" lvl="1" indent="-228600" algn="l" defTabSz="977900">
            <a:lnSpc>
              <a:spcPct val="90000"/>
            </a:lnSpc>
            <a:spcBef>
              <a:spcPct val="0"/>
            </a:spcBef>
            <a:spcAft>
              <a:spcPct val="15000"/>
            </a:spcAft>
            <a:buChar char="•"/>
          </a:pPr>
          <a:r>
            <a:rPr lang="en-US" sz="2200" kern="1200" dirty="0"/>
            <a:t>Random-Effects Regression</a:t>
          </a:r>
        </a:p>
      </dsp:txBody>
      <dsp:txXfrm>
        <a:off x="3902868" y="2839640"/>
        <a:ext cx="3548062" cy="2128837"/>
      </dsp:txXfrm>
    </dsp:sp>
    <dsp:sp modelId="{F6CC675B-9805-974A-A2E1-F01A3B4C624A}">
      <dsp:nvSpPr>
        <dsp:cNvPr id="0" name=""/>
        <dsp:cNvSpPr/>
      </dsp:nvSpPr>
      <dsp:spPr>
        <a:xfrm>
          <a:off x="7805737" y="2839640"/>
          <a:ext cx="3548062" cy="212883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Additional</a:t>
          </a:r>
        </a:p>
        <a:p>
          <a:pPr marL="228600" lvl="1" indent="-228600" algn="l" defTabSz="977900">
            <a:lnSpc>
              <a:spcPct val="90000"/>
            </a:lnSpc>
            <a:spcBef>
              <a:spcPct val="0"/>
            </a:spcBef>
            <a:spcAft>
              <a:spcPct val="15000"/>
            </a:spcAft>
            <a:buChar char="•"/>
          </a:pPr>
          <a:r>
            <a:rPr lang="en-US" sz="2200" kern="1200" dirty="0"/>
            <a:t>Large Surveys   </a:t>
          </a:r>
        </a:p>
      </dsp:txBody>
      <dsp:txXfrm>
        <a:off x="7805737" y="2839640"/>
        <a:ext cx="3548062" cy="21288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F8EFF-C561-2F41-A058-FA9998AE099D}">
      <dsp:nvSpPr>
        <dsp:cNvPr id="0" name=""/>
        <dsp:cNvSpPr/>
      </dsp:nvSpPr>
      <dsp:spPr>
        <a:xfrm>
          <a:off x="51" y="137754"/>
          <a:ext cx="4913783" cy="6336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Data </a:t>
          </a:r>
        </a:p>
      </dsp:txBody>
      <dsp:txXfrm>
        <a:off x="51" y="137754"/>
        <a:ext cx="4913783" cy="633600"/>
      </dsp:txXfrm>
    </dsp:sp>
    <dsp:sp modelId="{7211492B-679C-0B49-8F43-CD8E0F647827}">
      <dsp:nvSpPr>
        <dsp:cNvPr id="0" name=""/>
        <dsp:cNvSpPr/>
      </dsp:nvSpPr>
      <dsp:spPr>
        <a:xfrm>
          <a:off x="51" y="771354"/>
          <a:ext cx="4913783" cy="344223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Compliance with Climate Agreements</a:t>
          </a:r>
        </a:p>
        <a:p>
          <a:pPr marL="228600" lvl="1" indent="-228600" algn="l" defTabSz="977900">
            <a:lnSpc>
              <a:spcPct val="90000"/>
            </a:lnSpc>
            <a:spcBef>
              <a:spcPct val="0"/>
            </a:spcBef>
            <a:spcAft>
              <a:spcPct val="15000"/>
            </a:spcAft>
            <a:buChar char="•"/>
          </a:pPr>
          <a:r>
            <a:rPr lang="en-US" sz="2200" kern="1200" dirty="0"/>
            <a:t>GHG Emission Levels</a:t>
          </a:r>
        </a:p>
        <a:p>
          <a:pPr marL="228600" lvl="1" indent="-228600" algn="l" defTabSz="977900">
            <a:lnSpc>
              <a:spcPct val="90000"/>
            </a:lnSpc>
            <a:spcBef>
              <a:spcPct val="0"/>
            </a:spcBef>
            <a:spcAft>
              <a:spcPct val="15000"/>
            </a:spcAft>
            <a:buChar char="•"/>
          </a:pPr>
          <a:r>
            <a:rPr lang="en-US" sz="2200" kern="1200" dirty="0"/>
            <a:t>Fossil Fuel Dependency</a:t>
          </a:r>
        </a:p>
        <a:p>
          <a:pPr marL="228600" lvl="1" indent="-228600" algn="l" defTabSz="977900">
            <a:lnSpc>
              <a:spcPct val="90000"/>
            </a:lnSpc>
            <a:spcBef>
              <a:spcPct val="0"/>
            </a:spcBef>
            <a:spcAft>
              <a:spcPct val="15000"/>
            </a:spcAft>
            <a:buChar char="•"/>
          </a:pPr>
          <a:r>
            <a:rPr lang="en-US" sz="2200" kern="1200" dirty="0"/>
            <a:t>Political and Institutional Factors</a:t>
          </a:r>
        </a:p>
        <a:p>
          <a:pPr marL="228600" lvl="1" indent="-228600" algn="l" defTabSz="977900">
            <a:lnSpc>
              <a:spcPct val="90000"/>
            </a:lnSpc>
            <a:spcBef>
              <a:spcPct val="0"/>
            </a:spcBef>
            <a:spcAft>
              <a:spcPct val="15000"/>
            </a:spcAft>
            <a:buChar char="•"/>
          </a:pPr>
          <a:r>
            <a:rPr lang="en-US" sz="2200" kern="1200" dirty="0"/>
            <a:t>Global governance indicators</a:t>
          </a:r>
        </a:p>
        <a:p>
          <a:pPr marL="228600" lvl="1" indent="-228600" algn="l" defTabSz="977900">
            <a:lnSpc>
              <a:spcPct val="90000"/>
            </a:lnSpc>
            <a:spcBef>
              <a:spcPct val="0"/>
            </a:spcBef>
            <a:spcAft>
              <a:spcPct val="15000"/>
            </a:spcAft>
            <a:buChar char="•"/>
          </a:pPr>
          <a:r>
            <a:rPr lang="en-US" sz="2200" kern="1200" dirty="0"/>
            <a:t>Technological Capacity</a:t>
          </a:r>
        </a:p>
        <a:p>
          <a:pPr marL="228600" lvl="1" indent="-228600" algn="l" defTabSz="977900">
            <a:lnSpc>
              <a:spcPct val="90000"/>
            </a:lnSpc>
            <a:spcBef>
              <a:spcPct val="0"/>
            </a:spcBef>
            <a:spcAft>
              <a:spcPct val="15000"/>
            </a:spcAft>
            <a:buChar char="•"/>
          </a:pPr>
          <a:r>
            <a:rPr lang="en-US" sz="2200" kern="1200" dirty="0"/>
            <a:t>Technology Transfers</a:t>
          </a:r>
        </a:p>
        <a:p>
          <a:pPr marL="228600" lvl="1" indent="-228600" algn="l" defTabSz="977900">
            <a:lnSpc>
              <a:spcPct val="90000"/>
            </a:lnSpc>
            <a:spcBef>
              <a:spcPct val="0"/>
            </a:spcBef>
            <a:spcAft>
              <a:spcPct val="15000"/>
            </a:spcAft>
            <a:buChar char="•"/>
          </a:pPr>
          <a:r>
            <a:rPr lang="en-US" sz="2200" kern="1200"/>
            <a:t>Climate Finance Fulfillment Index</a:t>
          </a:r>
        </a:p>
      </dsp:txBody>
      <dsp:txXfrm>
        <a:off x="51" y="771354"/>
        <a:ext cx="4913783" cy="3442230"/>
      </dsp:txXfrm>
    </dsp:sp>
    <dsp:sp modelId="{80064D66-7CC1-CC46-9C8A-2F9FB6514D7B}">
      <dsp:nvSpPr>
        <dsp:cNvPr id="0" name=""/>
        <dsp:cNvSpPr/>
      </dsp:nvSpPr>
      <dsp:spPr>
        <a:xfrm>
          <a:off x="5601764" y="137754"/>
          <a:ext cx="4913783" cy="633600"/>
        </a:xfrm>
        <a:prstGeom prst="rect">
          <a:avLst/>
        </a:prstGeom>
        <a:solidFill>
          <a:schemeClr val="accent5">
            <a:hueOff val="921760"/>
            <a:satOff val="-17996"/>
            <a:lumOff val="392"/>
            <a:alphaOff val="0"/>
          </a:schemeClr>
        </a:solidFill>
        <a:ln w="12700" cap="flat" cmpd="sng" algn="ctr">
          <a:solidFill>
            <a:schemeClr val="accent5">
              <a:hueOff val="921760"/>
              <a:satOff val="-17996"/>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Methods </a:t>
          </a:r>
        </a:p>
      </dsp:txBody>
      <dsp:txXfrm>
        <a:off x="5601764" y="137754"/>
        <a:ext cx="4913783" cy="633600"/>
      </dsp:txXfrm>
    </dsp:sp>
    <dsp:sp modelId="{F5D9790F-1E09-EB4F-853E-306345511F43}">
      <dsp:nvSpPr>
        <dsp:cNvPr id="0" name=""/>
        <dsp:cNvSpPr/>
      </dsp:nvSpPr>
      <dsp:spPr>
        <a:xfrm>
          <a:off x="5601764" y="771354"/>
          <a:ext cx="4913783" cy="3442230"/>
        </a:xfrm>
        <a:prstGeom prst="rect">
          <a:avLst/>
        </a:prstGeom>
        <a:solidFill>
          <a:schemeClr val="accent5">
            <a:tint val="40000"/>
            <a:alpha val="90000"/>
            <a:hueOff val="765948"/>
            <a:satOff val="-20353"/>
            <a:lumOff val="-822"/>
            <a:alphaOff val="0"/>
          </a:schemeClr>
        </a:solidFill>
        <a:ln w="12700" cap="flat" cmpd="sng" algn="ctr">
          <a:solidFill>
            <a:schemeClr val="accent5">
              <a:tint val="40000"/>
              <a:alpha val="90000"/>
              <a:hueOff val="765948"/>
              <a:satOff val="-20353"/>
              <a:lumOff val="-8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Fixed Effects Model</a:t>
          </a:r>
        </a:p>
        <a:p>
          <a:pPr marL="228600" lvl="1" indent="-228600" algn="l" defTabSz="977900">
            <a:lnSpc>
              <a:spcPct val="90000"/>
            </a:lnSpc>
            <a:spcBef>
              <a:spcPct val="0"/>
            </a:spcBef>
            <a:spcAft>
              <a:spcPct val="15000"/>
            </a:spcAft>
            <a:buChar char="•"/>
          </a:pPr>
          <a:r>
            <a:rPr lang="en-US" sz="2200" kern="1200"/>
            <a:t>GLMs with country clusters</a:t>
          </a:r>
        </a:p>
        <a:p>
          <a:pPr marL="228600" lvl="1" indent="-228600" algn="l" defTabSz="977900">
            <a:lnSpc>
              <a:spcPct val="90000"/>
            </a:lnSpc>
            <a:spcBef>
              <a:spcPct val="0"/>
            </a:spcBef>
            <a:spcAft>
              <a:spcPct val="15000"/>
            </a:spcAft>
            <a:buChar char="•"/>
          </a:pPr>
          <a:r>
            <a:rPr lang="en-US" sz="2200" kern="1200"/>
            <a:t>Causal identification techniques</a:t>
          </a:r>
        </a:p>
        <a:p>
          <a:pPr marL="228600" lvl="1" indent="-228600" algn="l" defTabSz="977900">
            <a:lnSpc>
              <a:spcPct val="90000"/>
            </a:lnSpc>
            <a:spcBef>
              <a:spcPct val="0"/>
            </a:spcBef>
            <a:spcAft>
              <a:spcPct val="15000"/>
            </a:spcAft>
            <a:buChar char="•"/>
          </a:pPr>
          <a:r>
            <a:rPr lang="en-US" sz="2200" kern="1200" dirty="0"/>
            <a:t>Survival analysis   </a:t>
          </a:r>
        </a:p>
        <a:p>
          <a:pPr marL="228600" lvl="1" indent="-228600" algn="l" defTabSz="977900">
            <a:lnSpc>
              <a:spcPct val="90000"/>
            </a:lnSpc>
            <a:spcBef>
              <a:spcPct val="0"/>
            </a:spcBef>
            <a:spcAft>
              <a:spcPct val="15000"/>
            </a:spcAft>
            <a:buChar char="•"/>
          </a:pPr>
          <a:r>
            <a:rPr lang="en-US" sz="2200" kern="1200" dirty="0"/>
            <a:t>Case studies</a:t>
          </a:r>
        </a:p>
      </dsp:txBody>
      <dsp:txXfrm>
        <a:off x="5601764" y="771354"/>
        <a:ext cx="4913783" cy="34422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0CC3F-2434-4B48-B862-1095E0878786}">
      <dsp:nvSpPr>
        <dsp:cNvPr id="0" name=""/>
        <dsp:cNvSpPr/>
      </dsp:nvSpPr>
      <dsp:spPr>
        <a:xfrm>
          <a:off x="1020487" y="1196617"/>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7EC332-145D-4458-BE41-2277CFBC4976}">
      <dsp:nvSpPr>
        <dsp:cNvPr id="0" name=""/>
        <dsp:cNvSpPr/>
      </dsp:nvSpPr>
      <dsp:spPr>
        <a:xfrm>
          <a:off x="393" y="237937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Literature Review</a:t>
          </a:r>
        </a:p>
      </dsp:txBody>
      <dsp:txXfrm>
        <a:off x="393" y="2379378"/>
        <a:ext cx="3138750" cy="470812"/>
      </dsp:txXfrm>
    </dsp:sp>
    <dsp:sp modelId="{ED779C0A-3607-4B8D-8AAC-1E1A2D769328}">
      <dsp:nvSpPr>
        <dsp:cNvPr id="0" name=""/>
        <dsp:cNvSpPr/>
      </dsp:nvSpPr>
      <dsp:spPr>
        <a:xfrm>
          <a:off x="393" y="2889353"/>
          <a:ext cx="3138750" cy="265366"/>
        </a:xfrm>
        <a:prstGeom prst="rect">
          <a:avLst/>
        </a:prstGeom>
        <a:noFill/>
        <a:ln>
          <a:noFill/>
        </a:ln>
        <a:effectLst/>
      </dsp:spPr>
      <dsp:style>
        <a:lnRef idx="0">
          <a:scrgbClr r="0" g="0" b="0"/>
        </a:lnRef>
        <a:fillRef idx="0">
          <a:scrgbClr r="0" g="0" b="0"/>
        </a:fillRef>
        <a:effectRef idx="0">
          <a:scrgbClr r="0" g="0" b="0"/>
        </a:effectRef>
        <a:fontRef idx="minor"/>
      </dsp:style>
    </dsp:sp>
    <dsp:sp modelId="{41784DED-D2F8-4EC6-8168-A212054BC572}">
      <dsp:nvSpPr>
        <dsp:cNvPr id="0" name=""/>
        <dsp:cNvSpPr/>
      </dsp:nvSpPr>
      <dsp:spPr>
        <a:xfrm>
          <a:off x="4708518" y="1196617"/>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DBE28A-C2B8-4AE4-82C7-C0C6CB76D6E8}">
      <dsp:nvSpPr>
        <dsp:cNvPr id="0" name=""/>
        <dsp:cNvSpPr/>
      </dsp:nvSpPr>
      <dsp:spPr>
        <a:xfrm>
          <a:off x="3688425" y="237937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Explore Data</a:t>
          </a:r>
        </a:p>
      </dsp:txBody>
      <dsp:txXfrm>
        <a:off x="3688425" y="2379378"/>
        <a:ext cx="3138750" cy="470812"/>
      </dsp:txXfrm>
    </dsp:sp>
    <dsp:sp modelId="{3A7CA067-06D9-40D5-8D00-08B594F861BF}">
      <dsp:nvSpPr>
        <dsp:cNvPr id="0" name=""/>
        <dsp:cNvSpPr/>
      </dsp:nvSpPr>
      <dsp:spPr>
        <a:xfrm>
          <a:off x="3688425" y="2889353"/>
          <a:ext cx="3138750" cy="265366"/>
        </a:xfrm>
        <a:prstGeom prst="rect">
          <a:avLst/>
        </a:prstGeom>
        <a:noFill/>
        <a:ln>
          <a:noFill/>
        </a:ln>
        <a:effectLst/>
      </dsp:spPr>
      <dsp:style>
        <a:lnRef idx="0">
          <a:scrgbClr r="0" g="0" b="0"/>
        </a:lnRef>
        <a:fillRef idx="0">
          <a:scrgbClr r="0" g="0" b="0"/>
        </a:fillRef>
        <a:effectRef idx="0">
          <a:scrgbClr r="0" g="0" b="0"/>
        </a:effectRef>
        <a:fontRef idx="minor"/>
      </dsp:style>
    </dsp:sp>
    <dsp:sp modelId="{3CC4648A-61EE-4A9D-AE0A-65C1261C8A92}">
      <dsp:nvSpPr>
        <dsp:cNvPr id="0" name=""/>
        <dsp:cNvSpPr/>
      </dsp:nvSpPr>
      <dsp:spPr>
        <a:xfrm>
          <a:off x="8396550" y="1196617"/>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E0B418-7C89-408C-A52C-96C690FCD16A}">
      <dsp:nvSpPr>
        <dsp:cNvPr id="0" name=""/>
        <dsp:cNvSpPr/>
      </dsp:nvSpPr>
      <dsp:spPr>
        <a:xfrm>
          <a:off x="7376456" y="237937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Data Analysis</a:t>
          </a:r>
        </a:p>
      </dsp:txBody>
      <dsp:txXfrm>
        <a:off x="7376456" y="2379378"/>
        <a:ext cx="3138750" cy="470812"/>
      </dsp:txXfrm>
    </dsp:sp>
    <dsp:sp modelId="{49B7F254-3A9F-41BB-B42A-AFCD098F2FCA}">
      <dsp:nvSpPr>
        <dsp:cNvPr id="0" name=""/>
        <dsp:cNvSpPr/>
      </dsp:nvSpPr>
      <dsp:spPr>
        <a:xfrm>
          <a:off x="7376456" y="2889353"/>
          <a:ext cx="3138750" cy="265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Fixed Effects Models </a:t>
          </a:r>
        </a:p>
      </dsp:txBody>
      <dsp:txXfrm>
        <a:off x="7376456" y="2889353"/>
        <a:ext cx="3138750" cy="2653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AAF8-0E07-D640-BA85-1E4780EC8C5A}">
      <dsp:nvSpPr>
        <dsp:cNvPr id="0" name=""/>
        <dsp:cNvSpPr/>
      </dsp:nvSpPr>
      <dsp:spPr>
        <a:xfrm>
          <a:off x="13543" y="0"/>
          <a:ext cx="3197717" cy="81499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latin typeface="Georgia" panose="02040502050405020303" pitchFamily="18" charset="0"/>
            </a:rPr>
            <a:t>Conflict data</a:t>
          </a:r>
        </a:p>
      </dsp:txBody>
      <dsp:txXfrm>
        <a:off x="13543" y="0"/>
        <a:ext cx="3197717" cy="814999"/>
      </dsp:txXfrm>
    </dsp:sp>
    <dsp:sp modelId="{EF89D51C-E70E-BD40-9DCC-EEA027AF0326}">
      <dsp:nvSpPr>
        <dsp:cNvPr id="0" name=""/>
        <dsp:cNvSpPr/>
      </dsp:nvSpPr>
      <dsp:spPr>
        <a:xfrm>
          <a:off x="13543" y="814999"/>
          <a:ext cx="3197717" cy="353633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latin typeface="Georgia" panose="02040502050405020303" pitchFamily="18" charset="0"/>
              <a:hlinkClick xmlns:r="http://schemas.openxmlformats.org/officeDocument/2006/relationships" r:id="rId1"/>
            </a:rPr>
            <a:t>Armed Conflict Location &amp; Event Data Project (ACLED)</a:t>
          </a:r>
          <a:endParaRPr lang="en-US" sz="2300" kern="1200" dirty="0">
            <a:latin typeface="Georgia" panose="02040502050405020303" pitchFamily="18" charset="0"/>
          </a:endParaRPr>
        </a:p>
        <a:p>
          <a:pPr marL="228600" lvl="1" indent="-228600" algn="l" defTabSz="1022350">
            <a:lnSpc>
              <a:spcPct val="90000"/>
            </a:lnSpc>
            <a:spcBef>
              <a:spcPct val="0"/>
            </a:spcBef>
            <a:spcAft>
              <a:spcPct val="15000"/>
            </a:spcAft>
            <a:buChar char="•"/>
          </a:pPr>
          <a:r>
            <a:rPr lang="en-US" sz="2300" kern="1200" dirty="0">
              <a:latin typeface="Georgia" panose="02040502050405020303" pitchFamily="18" charset="0"/>
              <a:hlinkClick xmlns:r="http://schemas.openxmlformats.org/officeDocument/2006/relationships" r:id="rId2"/>
            </a:rPr>
            <a:t>UCDP/PRIO Armed Conflict Dataset</a:t>
          </a:r>
          <a:endParaRPr lang="en-US" sz="2300" kern="1200" dirty="0">
            <a:latin typeface="Georgia" panose="02040502050405020303" pitchFamily="18" charset="0"/>
          </a:endParaRPr>
        </a:p>
      </dsp:txBody>
      <dsp:txXfrm>
        <a:off x="13543" y="814999"/>
        <a:ext cx="3197717" cy="3536338"/>
      </dsp:txXfrm>
    </dsp:sp>
    <dsp:sp modelId="{F29B00FD-E759-2242-9F4F-B9B8CE028A3A}">
      <dsp:nvSpPr>
        <dsp:cNvPr id="0" name=""/>
        <dsp:cNvSpPr/>
      </dsp:nvSpPr>
      <dsp:spPr>
        <a:xfrm>
          <a:off x="3658941" y="0"/>
          <a:ext cx="3197717" cy="814999"/>
        </a:xfrm>
        <a:prstGeom prst="rect">
          <a:avLst/>
        </a:prstGeom>
        <a:solidFill>
          <a:schemeClr val="accent2">
            <a:hueOff val="-638687"/>
            <a:satOff val="1755"/>
            <a:lumOff val="1176"/>
            <a:alphaOff val="0"/>
          </a:schemeClr>
        </a:solidFill>
        <a:ln w="12700" cap="flat" cmpd="sng" algn="ctr">
          <a:solidFill>
            <a:schemeClr val="accent2">
              <a:hueOff val="-638687"/>
              <a:satOff val="1755"/>
              <a:lumOff val="11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latin typeface="Georgia" panose="02040502050405020303" pitchFamily="18" charset="0"/>
            </a:rPr>
            <a:t>Climate change indicators</a:t>
          </a:r>
        </a:p>
      </dsp:txBody>
      <dsp:txXfrm>
        <a:off x="3658941" y="0"/>
        <a:ext cx="3197717" cy="814999"/>
      </dsp:txXfrm>
    </dsp:sp>
    <dsp:sp modelId="{1F950256-D6EC-1241-BB42-E497BC240DEB}">
      <dsp:nvSpPr>
        <dsp:cNvPr id="0" name=""/>
        <dsp:cNvSpPr/>
      </dsp:nvSpPr>
      <dsp:spPr>
        <a:xfrm>
          <a:off x="3658941" y="814999"/>
          <a:ext cx="3197717" cy="3536338"/>
        </a:xfrm>
        <a:prstGeom prst="rect">
          <a:avLst/>
        </a:prstGeom>
        <a:solidFill>
          <a:schemeClr val="accent2">
            <a:tint val="40000"/>
            <a:alpha val="90000"/>
            <a:hueOff val="-562340"/>
            <a:satOff val="2206"/>
            <a:lumOff val="283"/>
            <a:alphaOff val="0"/>
          </a:schemeClr>
        </a:solidFill>
        <a:ln w="12700" cap="flat" cmpd="sng" algn="ctr">
          <a:solidFill>
            <a:schemeClr val="accent2">
              <a:tint val="40000"/>
              <a:alpha val="90000"/>
              <a:hueOff val="-562340"/>
              <a:satOff val="2206"/>
              <a:lumOff val="2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kern="1200" dirty="0">
              <a:latin typeface="Georgia" panose="02040502050405020303" pitchFamily="18" charset="0"/>
              <a:hlinkClick xmlns:r="http://schemas.openxmlformats.org/officeDocument/2006/relationships" r:id="rId3"/>
            </a:rPr>
            <a:t>CRU (Climatic Research Unit) for temperature and precipitation(accessable via Google Earth).</a:t>
          </a:r>
          <a:endParaRPr lang="en-US" sz="2300" b="0" kern="1200" dirty="0">
            <a:latin typeface="Georgia" panose="02040502050405020303" pitchFamily="18" charset="0"/>
          </a:endParaRPr>
        </a:p>
        <a:p>
          <a:pPr marL="228600" lvl="1" indent="-228600" algn="l" defTabSz="1022350">
            <a:lnSpc>
              <a:spcPct val="90000"/>
            </a:lnSpc>
            <a:spcBef>
              <a:spcPct val="0"/>
            </a:spcBef>
            <a:spcAft>
              <a:spcPct val="15000"/>
            </a:spcAft>
            <a:buChar char="•"/>
          </a:pPr>
          <a:r>
            <a:rPr lang="en-US" sz="2300" b="0" kern="1200" dirty="0">
              <a:latin typeface="Georgia" panose="02040502050405020303" pitchFamily="18" charset="0"/>
              <a:hlinkClick xmlns:r="http://schemas.openxmlformats.org/officeDocument/2006/relationships" r:id="rId4"/>
            </a:rPr>
            <a:t>Emergency Events Database (EM-DAT)</a:t>
          </a:r>
          <a:r>
            <a:rPr lang="en-US" sz="2300" b="0" kern="1200" dirty="0">
              <a:latin typeface="Georgia" panose="02040502050405020303" pitchFamily="18" charset="0"/>
            </a:rPr>
            <a:t> for natural disasters</a:t>
          </a:r>
        </a:p>
        <a:p>
          <a:pPr marL="228600" lvl="1" indent="-228600" algn="l" defTabSz="1022350">
            <a:lnSpc>
              <a:spcPct val="90000"/>
            </a:lnSpc>
            <a:spcBef>
              <a:spcPct val="0"/>
            </a:spcBef>
            <a:spcAft>
              <a:spcPct val="15000"/>
            </a:spcAft>
            <a:buChar char="•"/>
          </a:pPr>
          <a:r>
            <a:rPr lang="en-US" sz="2300" b="0" kern="1200" dirty="0">
              <a:latin typeface="Georgia" panose="02040502050405020303" pitchFamily="18" charset="0"/>
            </a:rPr>
            <a:t>Satellite-derived climate anomalies.</a:t>
          </a:r>
        </a:p>
      </dsp:txBody>
      <dsp:txXfrm>
        <a:off x="3658941" y="814999"/>
        <a:ext cx="3197717" cy="3536338"/>
      </dsp:txXfrm>
    </dsp:sp>
    <dsp:sp modelId="{81C7E72E-6905-7B4B-9D7D-F736C34B7689}">
      <dsp:nvSpPr>
        <dsp:cNvPr id="0" name=""/>
        <dsp:cNvSpPr/>
      </dsp:nvSpPr>
      <dsp:spPr>
        <a:xfrm>
          <a:off x="7304338" y="0"/>
          <a:ext cx="3197717" cy="814999"/>
        </a:xfrm>
        <a:prstGeom prst="rect">
          <a:avLst/>
        </a:prstGeom>
        <a:solidFill>
          <a:schemeClr val="accent2">
            <a:hueOff val="-1277375"/>
            <a:satOff val="3509"/>
            <a:lumOff val="2352"/>
            <a:alphaOff val="0"/>
          </a:schemeClr>
        </a:solidFill>
        <a:ln w="12700" cap="flat" cmpd="sng" algn="ctr">
          <a:solidFill>
            <a:schemeClr val="accent2">
              <a:hueOff val="-1277375"/>
              <a:satOff val="3509"/>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latin typeface="Georgia" panose="02040502050405020303" pitchFamily="18" charset="0"/>
            </a:rPr>
            <a:t>Methods</a:t>
          </a:r>
        </a:p>
      </dsp:txBody>
      <dsp:txXfrm>
        <a:off x="7304338" y="0"/>
        <a:ext cx="3197717" cy="814999"/>
      </dsp:txXfrm>
    </dsp:sp>
    <dsp:sp modelId="{0D353C15-47FE-8F4F-A707-8B01F5223B53}">
      <dsp:nvSpPr>
        <dsp:cNvPr id="0" name=""/>
        <dsp:cNvSpPr/>
      </dsp:nvSpPr>
      <dsp:spPr>
        <a:xfrm>
          <a:off x="7304338" y="814999"/>
          <a:ext cx="3197717" cy="3536338"/>
        </a:xfrm>
        <a:prstGeom prst="rect">
          <a:avLst/>
        </a:prstGeom>
        <a:solidFill>
          <a:schemeClr val="accent2">
            <a:tint val="40000"/>
            <a:alpha val="90000"/>
            <a:hueOff val="-1124680"/>
            <a:satOff val="4413"/>
            <a:lumOff val="566"/>
            <a:alphaOff val="0"/>
          </a:schemeClr>
        </a:solidFill>
        <a:ln w="12700" cap="flat" cmpd="sng" algn="ctr">
          <a:solidFill>
            <a:schemeClr val="accent2">
              <a:tint val="40000"/>
              <a:alpha val="90000"/>
              <a:hueOff val="-1124680"/>
              <a:satOff val="4413"/>
              <a:lumOff val="56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latin typeface="Georgia" panose="02040502050405020303" pitchFamily="18" charset="0"/>
            </a:rPr>
            <a:t>Panel data analysis</a:t>
          </a:r>
        </a:p>
        <a:p>
          <a:pPr marL="228600" lvl="1" indent="-228600" algn="l" defTabSz="1022350">
            <a:lnSpc>
              <a:spcPct val="90000"/>
            </a:lnSpc>
            <a:spcBef>
              <a:spcPct val="0"/>
            </a:spcBef>
            <a:spcAft>
              <a:spcPct val="15000"/>
            </a:spcAft>
            <a:buChar char="•"/>
          </a:pPr>
          <a:r>
            <a:rPr lang="en-US" sz="2300" kern="1200" dirty="0">
              <a:latin typeface="Georgia" panose="02040502050405020303" pitchFamily="18" charset="0"/>
            </a:rPr>
            <a:t>GIS analysis</a:t>
          </a:r>
        </a:p>
        <a:p>
          <a:pPr marL="228600" lvl="1" indent="-228600" algn="l" defTabSz="1022350">
            <a:lnSpc>
              <a:spcPct val="90000"/>
            </a:lnSpc>
            <a:spcBef>
              <a:spcPct val="0"/>
            </a:spcBef>
            <a:spcAft>
              <a:spcPct val="15000"/>
            </a:spcAft>
            <a:buChar char="•"/>
          </a:pPr>
          <a:r>
            <a:rPr lang="en-US" sz="2300" kern="1200" dirty="0">
              <a:latin typeface="Georgia" panose="02040502050405020303" pitchFamily="18" charset="0"/>
            </a:rPr>
            <a:t>Case Study: e.g. Darfur </a:t>
          </a:r>
        </a:p>
      </dsp:txBody>
      <dsp:txXfrm>
        <a:off x="7304338" y="814999"/>
        <a:ext cx="3197717" cy="35363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5B8499-88CC-CA4B-B0AB-955864C132C9}">
      <dsp:nvSpPr>
        <dsp:cNvPr id="0" name=""/>
        <dsp:cNvSpPr/>
      </dsp:nvSpPr>
      <dsp:spPr>
        <a:xfrm>
          <a:off x="989935" y="2363092"/>
          <a:ext cx="788864" cy="7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AB9C0A-BA41-B047-B290-62D382AC8585}">
      <dsp:nvSpPr>
        <dsp:cNvPr id="0" name=""/>
        <dsp:cNvSpPr/>
      </dsp:nvSpPr>
      <dsp:spPr>
        <a:xfrm>
          <a:off x="1826131" y="2296799"/>
          <a:ext cx="90719" cy="170443"/>
        </a:xfrm>
        <a:prstGeom prst="chevron">
          <a:avLst>
            <a:gd name="adj" fmla="val 9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83C05A-0411-574B-B20A-FADDAF510831}">
      <dsp:nvSpPr>
        <dsp:cNvPr id="0" name=""/>
        <dsp:cNvSpPr/>
      </dsp:nvSpPr>
      <dsp:spPr>
        <a:xfrm>
          <a:off x="500289" y="1972090"/>
          <a:ext cx="782076" cy="782076"/>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49" tIns="30349" rIns="30349" bIns="30349" numCol="1" spcCol="1270" anchor="ctr" anchorCtr="0">
          <a:noAutofit/>
        </a:bodyPr>
        <a:lstStyle/>
        <a:p>
          <a:pPr marL="0" lvl="0" indent="0" algn="ctr" defTabSz="1555750">
            <a:lnSpc>
              <a:spcPct val="90000"/>
            </a:lnSpc>
            <a:spcBef>
              <a:spcPct val="0"/>
            </a:spcBef>
            <a:spcAft>
              <a:spcPct val="35000"/>
            </a:spcAft>
            <a:buNone/>
          </a:pPr>
          <a:r>
            <a:rPr lang="en-US" sz="3500" kern="1200"/>
            <a:t>1</a:t>
          </a:r>
        </a:p>
      </dsp:txBody>
      <dsp:txXfrm>
        <a:off x="614821" y="2086622"/>
        <a:ext cx="553012" cy="553012"/>
      </dsp:txXfrm>
    </dsp:sp>
    <dsp:sp modelId="{32060C06-1BE3-884B-98A2-CE21C476C89A}">
      <dsp:nvSpPr>
        <dsp:cNvPr id="0" name=""/>
        <dsp:cNvSpPr/>
      </dsp:nvSpPr>
      <dsp:spPr>
        <a:xfrm>
          <a:off x="3855" y="2919652"/>
          <a:ext cx="1774944" cy="1965600"/>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010" tIns="165100" rIns="140010" bIns="165100" numCol="1" spcCol="1270" anchor="t" anchorCtr="0">
          <a:noAutofit/>
        </a:bodyPr>
        <a:lstStyle/>
        <a:p>
          <a:pPr marL="0" lvl="0" indent="0" algn="l" defTabSz="1111250">
            <a:lnSpc>
              <a:spcPct val="90000"/>
            </a:lnSpc>
            <a:spcBef>
              <a:spcPct val="0"/>
            </a:spcBef>
            <a:spcAft>
              <a:spcPct val="35000"/>
            </a:spcAft>
            <a:buNone/>
          </a:pPr>
          <a:r>
            <a:rPr lang="en-US" sz="2500" kern="1200" dirty="0"/>
            <a:t>Choose your area</a:t>
          </a:r>
        </a:p>
      </dsp:txBody>
      <dsp:txXfrm>
        <a:off x="3855" y="3274641"/>
        <a:ext cx="1774944" cy="1610611"/>
      </dsp:txXfrm>
    </dsp:sp>
    <dsp:sp modelId="{7FE52C4C-8AF5-F140-B971-97867693D56E}">
      <dsp:nvSpPr>
        <dsp:cNvPr id="0" name=""/>
        <dsp:cNvSpPr/>
      </dsp:nvSpPr>
      <dsp:spPr>
        <a:xfrm>
          <a:off x="1976015" y="2363363"/>
          <a:ext cx="1774944" cy="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0C08D4-EF04-BE40-9EDC-551B5E562A58}">
      <dsp:nvSpPr>
        <dsp:cNvPr id="0" name=""/>
        <dsp:cNvSpPr/>
      </dsp:nvSpPr>
      <dsp:spPr>
        <a:xfrm>
          <a:off x="3798291" y="2297024"/>
          <a:ext cx="90719" cy="170679"/>
        </a:xfrm>
        <a:prstGeom prst="chevron">
          <a:avLst>
            <a:gd name="adj" fmla="val 9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E2F115-3717-DA41-9E3F-47F8654A3931}">
      <dsp:nvSpPr>
        <dsp:cNvPr id="0" name=""/>
        <dsp:cNvSpPr/>
      </dsp:nvSpPr>
      <dsp:spPr>
        <a:xfrm>
          <a:off x="2472449" y="1972361"/>
          <a:ext cx="782076" cy="782076"/>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49" tIns="30349" rIns="30349" bIns="30349" numCol="1" spcCol="1270" anchor="ctr" anchorCtr="0">
          <a:noAutofit/>
        </a:bodyPr>
        <a:lstStyle/>
        <a:p>
          <a:pPr marL="0" lvl="0" indent="0" algn="ctr" defTabSz="1555750">
            <a:lnSpc>
              <a:spcPct val="90000"/>
            </a:lnSpc>
            <a:spcBef>
              <a:spcPct val="0"/>
            </a:spcBef>
            <a:spcAft>
              <a:spcPct val="35000"/>
            </a:spcAft>
            <a:buNone/>
          </a:pPr>
          <a:r>
            <a:rPr lang="en-US" sz="3500" kern="1200"/>
            <a:t>2</a:t>
          </a:r>
        </a:p>
      </dsp:txBody>
      <dsp:txXfrm>
        <a:off x="2586981" y="2086893"/>
        <a:ext cx="553012" cy="553012"/>
      </dsp:txXfrm>
    </dsp:sp>
    <dsp:sp modelId="{7C728E75-6277-5F46-A10D-2B02E30790D5}">
      <dsp:nvSpPr>
        <dsp:cNvPr id="0" name=""/>
        <dsp:cNvSpPr/>
      </dsp:nvSpPr>
      <dsp:spPr>
        <a:xfrm>
          <a:off x="1976015" y="2920308"/>
          <a:ext cx="1774944" cy="1965600"/>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010" tIns="165100" rIns="140010" bIns="165100" numCol="1" spcCol="1270" anchor="t" anchorCtr="0">
          <a:noAutofit/>
        </a:bodyPr>
        <a:lstStyle/>
        <a:p>
          <a:pPr marL="0" lvl="0" indent="0" algn="l" defTabSz="1111250">
            <a:lnSpc>
              <a:spcPct val="90000"/>
            </a:lnSpc>
            <a:spcBef>
              <a:spcPct val="0"/>
            </a:spcBef>
            <a:spcAft>
              <a:spcPct val="35000"/>
            </a:spcAft>
            <a:buNone/>
          </a:pPr>
          <a:r>
            <a:rPr lang="en-US" sz="2500" kern="1200" dirty="0"/>
            <a:t>Join Discord Group</a:t>
          </a:r>
        </a:p>
      </dsp:txBody>
      <dsp:txXfrm>
        <a:off x="1976015" y="3275297"/>
        <a:ext cx="1774944" cy="1610611"/>
      </dsp:txXfrm>
    </dsp:sp>
    <dsp:sp modelId="{7BBBB768-34C3-694C-9B0E-994958A68DD8}">
      <dsp:nvSpPr>
        <dsp:cNvPr id="0" name=""/>
        <dsp:cNvSpPr/>
      </dsp:nvSpPr>
      <dsp:spPr>
        <a:xfrm>
          <a:off x="3948176" y="2363363"/>
          <a:ext cx="1774944" cy="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845AE1-5899-DF42-A5B0-54F4E3E528A5}">
      <dsp:nvSpPr>
        <dsp:cNvPr id="0" name=""/>
        <dsp:cNvSpPr/>
      </dsp:nvSpPr>
      <dsp:spPr>
        <a:xfrm>
          <a:off x="5770452" y="2297024"/>
          <a:ext cx="90719" cy="170679"/>
        </a:xfrm>
        <a:prstGeom prst="chevron">
          <a:avLst>
            <a:gd name="adj" fmla="val 9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D7DDD1-1501-0441-95BB-3C44880C0A47}">
      <dsp:nvSpPr>
        <dsp:cNvPr id="0" name=""/>
        <dsp:cNvSpPr/>
      </dsp:nvSpPr>
      <dsp:spPr>
        <a:xfrm>
          <a:off x="4444609" y="1972361"/>
          <a:ext cx="782076" cy="782076"/>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49" tIns="30349" rIns="30349" bIns="30349" numCol="1" spcCol="1270" anchor="ctr" anchorCtr="0">
          <a:noAutofit/>
        </a:bodyPr>
        <a:lstStyle/>
        <a:p>
          <a:pPr marL="0" lvl="0" indent="0" algn="ctr" defTabSz="1555750">
            <a:lnSpc>
              <a:spcPct val="90000"/>
            </a:lnSpc>
            <a:spcBef>
              <a:spcPct val="0"/>
            </a:spcBef>
            <a:spcAft>
              <a:spcPct val="35000"/>
            </a:spcAft>
            <a:buNone/>
          </a:pPr>
          <a:r>
            <a:rPr lang="en-US" sz="3500" kern="1200"/>
            <a:t>3</a:t>
          </a:r>
        </a:p>
      </dsp:txBody>
      <dsp:txXfrm>
        <a:off x="4559141" y="2086893"/>
        <a:ext cx="553012" cy="553012"/>
      </dsp:txXfrm>
    </dsp:sp>
    <dsp:sp modelId="{E0AF98CC-AE6F-0349-ACAB-14F491B2853C}">
      <dsp:nvSpPr>
        <dsp:cNvPr id="0" name=""/>
        <dsp:cNvSpPr/>
      </dsp:nvSpPr>
      <dsp:spPr>
        <a:xfrm>
          <a:off x="3948176" y="2920308"/>
          <a:ext cx="1774944" cy="1965600"/>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010" tIns="165100" rIns="140010" bIns="165100" numCol="1" spcCol="1270" anchor="t" anchorCtr="0">
          <a:noAutofit/>
        </a:bodyPr>
        <a:lstStyle/>
        <a:p>
          <a:pPr marL="0" lvl="0" indent="0" algn="l" defTabSz="1111250">
            <a:lnSpc>
              <a:spcPct val="90000"/>
            </a:lnSpc>
            <a:spcBef>
              <a:spcPct val="0"/>
            </a:spcBef>
            <a:spcAft>
              <a:spcPct val="35000"/>
            </a:spcAft>
            <a:buNone/>
          </a:pPr>
          <a:r>
            <a:rPr lang="en-US" sz="2500" kern="1200">
              <a:hlinkClick xmlns:r="http://schemas.openxmlformats.org/officeDocument/2006/relationships" r:id="rId1"/>
            </a:rPr>
            <a:t>Google Doc</a:t>
          </a:r>
          <a:endParaRPr lang="en-US" sz="2500" kern="1200"/>
        </a:p>
      </dsp:txBody>
      <dsp:txXfrm>
        <a:off x="3948176" y="3275297"/>
        <a:ext cx="1774944" cy="1610611"/>
      </dsp:txXfrm>
    </dsp:sp>
    <dsp:sp modelId="{6D06A9C6-EFA5-ED46-B83B-3C0A687C917B}">
      <dsp:nvSpPr>
        <dsp:cNvPr id="0" name=""/>
        <dsp:cNvSpPr/>
      </dsp:nvSpPr>
      <dsp:spPr>
        <a:xfrm>
          <a:off x="5920336" y="2363363"/>
          <a:ext cx="887472" cy="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ECA07-C499-064D-BC25-254C8C99D4FA}">
      <dsp:nvSpPr>
        <dsp:cNvPr id="0" name=""/>
        <dsp:cNvSpPr/>
      </dsp:nvSpPr>
      <dsp:spPr>
        <a:xfrm>
          <a:off x="6416769" y="1972361"/>
          <a:ext cx="782076" cy="782076"/>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49" tIns="30349" rIns="30349" bIns="30349" numCol="1" spcCol="1270" anchor="ctr" anchorCtr="0">
          <a:noAutofit/>
        </a:bodyPr>
        <a:lstStyle/>
        <a:p>
          <a:pPr marL="0" lvl="0" indent="0" algn="ctr" defTabSz="1555750">
            <a:lnSpc>
              <a:spcPct val="90000"/>
            </a:lnSpc>
            <a:spcBef>
              <a:spcPct val="0"/>
            </a:spcBef>
            <a:spcAft>
              <a:spcPct val="35000"/>
            </a:spcAft>
            <a:buNone/>
          </a:pPr>
          <a:r>
            <a:rPr lang="en-US" sz="3500" kern="1200"/>
            <a:t>4</a:t>
          </a:r>
        </a:p>
      </dsp:txBody>
      <dsp:txXfrm>
        <a:off x="6531301" y="2086893"/>
        <a:ext cx="553012" cy="553012"/>
      </dsp:txXfrm>
    </dsp:sp>
    <dsp:sp modelId="{CC2F5FC1-C7FA-E440-A6AA-174D6DA72E3F}">
      <dsp:nvSpPr>
        <dsp:cNvPr id="0" name=""/>
        <dsp:cNvSpPr/>
      </dsp:nvSpPr>
      <dsp:spPr>
        <a:xfrm>
          <a:off x="5920336" y="2920308"/>
          <a:ext cx="1774944" cy="1965600"/>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010" tIns="165100" rIns="140010" bIns="165100" numCol="1" spcCol="1270" anchor="t" anchorCtr="0">
          <a:noAutofit/>
        </a:bodyPr>
        <a:lstStyle/>
        <a:p>
          <a:pPr marL="0" lvl="0" indent="0" algn="l" defTabSz="1111250">
            <a:lnSpc>
              <a:spcPct val="90000"/>
            </a:lnSpc>
            <a:spcBef>
              <a:spcPct val="0"/>
            </a:spcBef>
            <a:spcAft>
              <a:spcPct val="35000"/>
            </a:spcAft>
            <a:buNone/>
          </a:pPr>
          <a:r>
            <a:rPr lang="en-US" sz="2500" u="sng" kern="1200" dirty="0">
              <a:hlinkClick xmlns:r="http://schemas.openxmlformats.org/officeDocument/2006/relationships" r:id="rId1"/>
            </a:rPr>
            <a:t>Appointment for additional assistance  </a:t>
          </a:r>
          <a:endParaRPr lang="en-US" sz="2500" kern="1200" dirty="0"/>
        </a:p>
      </dsp:txBody>
      <dsp:txXfrm>
        <a:off x="5920336" y="3275297"/>
        <a:ext cx="1774944" cy="161061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F0FB5-E606-5846-95B6-E62363EA9D30}" type="datetimeFigureOut">
              <a:rPr lang="en-US" smtClean="0"/>
              <a:t>1/31/25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BBA44-85CC-D64E-929A-C0A5FBA55FF8}" type="slidenum">
              <a:rPr lang="en-US" smtClean="0"/>
              <a:t>‹#›</a:t>
            </a:fld>
            <a:endParaRPr lang="en-US"/>
          </a:p>
        </p:txBody>
      </p:sp>
    </p:spTree>
    <p:extLst>
      <p:ext uri="{BB962C8B-B14F-4D97-AF65-F5344CB8AC3E}">
        <p14:creationId xmlns:p14="http://schemas.microsoft.com/office/powerpoint/2010/main" val="1539421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BBA44-85CC-D64E-929A-C0A5FBA55FF8}" type="slidenum">
              <a:rPr lang="en-US" smtClean="0"/>
              <a:t>2</a:t>
            </a:fld>
            <a:endParaRPr lang="en-US"/>
          </a:p>
        </p:txBody>
      </p:sp>
    </p:spTree>
    <p:extLst>
      <p:ext uri="{BB962C8B-B14F-4D97-AF65-F5344CB8AC3E}">
        <p14:creationId xmlns:p14="http://schemas.microsoft.com/office/powerpoint/2010/main" val="52506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1/31/25</a:t>
            </a:fld>
            <a:endParaRPr lang="en-US"/>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34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1/31/25</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35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1/31/25</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761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1/31/25</a:t>
            </a:fld>
            <a:endParaRPr lang="en-US"/>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159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1/31/25</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286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1/31/25</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387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1/31/25</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57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1/31/25</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65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1/31/25</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256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1/31/25</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62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1/31/25</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410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1/31/25</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8041624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6" name="Freeform: Shape 513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7" name="Arc 514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148" name="Rectangle 5147">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What is climate change? – ELe">
            <a:extLst>
              <a:ext uri="{FF2B5EF4-FFF2-40B4-BE49-F238E27FC236}">
                <a16:creationId xmlns:a16="http://schemas.microsoft.com/office/drawing/2014/main" id="{A6233BC9-B0AC-3D82-D57B-3921869AD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525" r="1" b="4425"/>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49" name="Rectangle 5148">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299B3-E16C-9DAB-1A08-7FBF6CEB10CD}"/>
              </a:ext>
            </a:extLst>
          </p:cNvPr>
          <p:cNvSpPr>
            <a:spLocks noGrp="1"/>
          </p:cNvSpPr>
          <p:nvPr>
            <p:ph type="title"/>
          </p:nvPr>
        </p:nvSpPr>
        <p:spPr>
          <a:xfrm>
            <a:off x="843630" y="3826292"/>
            <a:ext cx="5257800" cy="1701570"/>
          </a:xfrm>
        </p:spPr>
        <p:txBody>
          <a:bodyPr vert="horz" lIns="91440" tIns="45720" rIns="91440" bIns="45720" rtlCol="0" anchor="b">
            <a:normAutofit/>
          </a:bodyPr>
          <a:lstStyle/>
          <a:p>
            <a:r>
              <a:rPr lang="en-US" kern="1200">
                <a:solidFill>
                  <a:schemeClr val="tx1"/>
                </a:solidFill>
                <a:latin typeface="+mj-lt"/>
                <a:ea typeface="+mj-ea"/>
                <a:cs typeface="+mj-cs"/>
              </a:rPr>
              <a:t>Green Fault Lines</a:t>
            </a:r>
          </a:p>
        </p:txBody>
      </p:sp>
    </p:spTree>
    <p:extLst>
      <p:ext uri="{BB962C8B-B14F-4D97-AF65-F5344CB8AC3E}">
        <p14:creationId xmlns:p14="http://schemas.microsoft.com/office/powerpoint/2010/main" val="17461789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AE2B4F80-4A4E-2068-CAC8-4F81E85CBF92}"/>
              </a:ext>
            </a:extLst>
          </p:cNvPr>
          <p:cNvPicPr>
            <a:picLocks noGrp="1" noChangeAspect="1"/>
          </p:cNvPicPr>
          <p:nvPr>
            <p:ph idx="1"/>
          </p:nvPr>
        </p:nvPicPr>
        <p:blipFill>
          <a:blip r:embed="rId2"/>
          <a:srcRect l="2334" r="1" b="1"/>
          <a:stretch/>
        </p:blipFill>
        <p:spPr>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
        <p:nvSpPr>
          <p:cNvPr id="15" name="Arc 14">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820704" y="368138"/>
            <a:ext cx="2987899" cy="2987899"/>
          </a:xfrm>
          <a:prstGeom prst="arc">
            <a:avLst>
              <a:gd name="adj1" fmla="val 16200000"/>
              <a:gd name="adj2" fmla="val 2287352"/>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740" y="5694291"/>
            <a:ext cx="546100" cy="5461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854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Arc 34">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61C931-EE39-3FD5-A198-124AD2C05B42}"/>
              </a:ext>
            </a:extLst>
          </p:cNvPr>
          <p:cNvSpPr>
            <a:spLocks noGrp="1"/>
          </p:cNvSpPr>
          <p:nvPr>
            <p:ph type="title"/>
          </p:nvPr>
        </p:nvSpPr>
        <p:spPr>
          <a:xfrm>
            <a:off x="838200" y="365125"/>
            <a:ext cx="10515600" cy="1031875"/>
          </a:xfrm>
        </p:spPr>
        <p:txBody>
          <a:bodyPr>
            <a:normAutofit fontScale="90000"/>
          </a:bodyPr>
          <a:lstStyle/>
          <a:p>
            <a:pPr algn="ctr"/>
            <a:r>
              <a:rPr lang="en-US" sz="4100" dirty="0"/>
              <a:t>Next Steps for Public Perception and Opposition to Climate Change and Adaptation Policies </a:t>
            </a:r>
          </a:p>
        </p:txBody>
      </p:sp>
      <p:graphicFrame>
        <p:nvGraphicFramePr>
          <p:cNvPr id="5" name="Content Placeholder 2">
            <a:extLst>
              <a:ext uri="{FF2B5EF4-FFF2-40B4-BE49-F238E27FC236}">
                <a16:creationId xmlns:a16="http://schemas.microsoft.com/office/drawing/2014/main" id="{DCAE0213-9FD0-7FAC-F512-4D71D04D2447}"/>
              </a:ext>
            </a:extLst>
          </p:cNvPr>
          <p:cNvGraphicFramePr>
            <a:graphicFrameLocks noGrp="1"/>
          </p:cNvGraphicFramePr>
          <p:nvPr>
            <p:ph idx="1"/>
            <p:extLst>
              <p:ext uri="{D42A27DB-BD31-4B8C-83A1-F6EECF244321}">
                <p14:modId xmlns:p14="http://schemas.microsoft.com/office/powerpoint/2010/main" val="3831953396"/>
              </p:ext>
            </p:extLst>
          </p:nvPr>
        </p:nvGraphicFramePr>
        <p:xfrm>
          <a:off x="342900" y="1397000"/>
          <a:ext cx="11353800" cy="5324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1476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5" name="Rectangle 34">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globe">
            <a:extLst>
              <a:ext uri="{FF2B5EF4-FFF2-40B4-BE49-F238E27FC236}">
                <a16:creationId xmlns:a16="http://schemas.microsoft.com/office/drawing/2014/main" id="{9B481C0C-80D7-F9CE-17BD-1D7633DCA278}"/>
              </a:ext>
            </a:extLst>
          </p:cNvPr>
          <p:cNvPicPr>
            <a:picLocks noChangeAspect="1"/>
          </p:cNvPicPr>
          <p:nvPr/>
        </p:nvPicPr>
        <p:blipFill>
          <a:blip r:embed="rId2"/>
          <a:srcRect b="5462"/>
          <a:stretch/>
        </p:blipFill>
        <p:spPr>
          <a:xfrm>
            <a:off x="-2" y="10"/>
            <a:ext cx="12192002" cy="6857990"/>
          </a:xfrm>
          <a:prstGeom prst="rect">
            <a:avLst/>
          </a:prstGeom>
        </p:spPr>
      </p:pic>
      <p:sp>
        <p:nvSpPr>
          <p:cNvPr id="37" name="Rectangle 36">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4E43BD-392A-9E92-8C02-3D554E8804DE}"/>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4200" b="1" kern="1200">
                <a:solidFill>
                  <a:schemeClr val="tx1"/>
                </a:solidFill>
                <a:effectLst/>
                <a:latin typeface="+mj-lt"/>
                <a:ea typeface="+mj-ea"/>
                <a:cs typeface="+mj-cs"/>
              </a:rPr>
              <a:t>International Collective Action on Climate Change</a:t>
            </a:r>
            <a:endParaRPr lang="en-US" sz="4200" b="1" kern="1200">
              <a:solidFill>
                <a:schemeClr val="tx1"/>
              </a:solidFill>
              <a:latin typeface="+mj-lt"/>
              <a:ea typeface="+mj-ea"/>
              <a:cs typeface="+mj-cs"/>
            </a:endParaRPr>
          </a:p>
        </p:txBody>
      </p:sp>
    </p:spTree>
    <p:extLst>
      <p:ext uri="{BB962C8B-B14F-4D97-AF65-F5344CB8AC3E}">
        <p14:creationId xmlns:p14="http://schemas.microsoft.com/office/powerpoint/2010/main" val="32687374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5FF09-67DC-43BC-120B-F069BAA22AA9}"/>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5130FEA8-E077-01AC-5EF1-613FD43EB374}"/>
              </a:ext>
            </a:extLst>
          </p:cNvPr>
          <p:cNvSpPr>
            <a:spLocks noGrp="1"/>
          </p:cNvSpPr>
          <p:nvPr>
            <p:ph idx="1"/>
          </p:nvPr>
        </p:nvSpPr>
        <p:spPr/>
        <p:txBody>
          <a:bodyPr/>
          <a:lstStyle/>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Why has international climate regime failed? </a:t>
            </a:r>
          </a:p>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Why has international community failed in generating sufficient environmental collective action to prevent climate change?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What are primary barriers to achieving international agreements on climate change mitigation?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How do geopolitical interests shape effectiveness of international climate negotiations?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What role do non-state actors such NGOs and MNCs play in facilitating or hindering global climate action?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How does economic dependency on fossil fuels affect countries' commitments to climate agreements?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What mechanisms can enhance compliance and enforcement of international climate treaties?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How do climate change policies vary between developed and developing countries?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6856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9A58FE-29C7-CB54-FBDE-1C4F85296005}"/>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Data and Methods </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CA346B5-BF51-5B9B-916C-8C796868795E}"/>
              </a:ext>
            </a:extLst>
          </p:cNvPr>
          <p:cNvGraphicFramePr>
            <a:graphicFrameLocks noGrp="1"/>
          </p:cNvGraphicFramePr>
          <p:nvPr>
            <p:ph idx="1"/>
            <p:extLst>
              <p:ext uri="{D42A27DB-BD31-4B8C-83A1-F6EECF244321}">
                <p14:modId xmlns:p14="http://schemas.microsoft.com/office/powerpoint/2010/main" val="42651179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069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D2FF92-A9B3-18E4-FCD9-52595B8D1873}"/>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Next Steps: </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5789F73-430A-9FCE-75B9-C241D61B73F5}"/>
              </a:ext>
            </a:extLst>
          </p:cNvPr>
          <p:cNvGraphicFramePr>
            <a:graphicFrameLocks noGrp="1"/>
          </p:cNvGraphicFramePr>
          <p:nvPr>
            <p:ph idx="1"/>
            <p:extLst>
              <p:ext uri="{D42A27DB-BD31-4B8C-83A1-F6EECF244321}">
                <p14:modId xmlns:p14="http://schemas.microsoft.com/office/powerpoint/2010/main" val="2551634407"/>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880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c 2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25FCAAC6-1171-20AF-C3E6-EE2FDF930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47" r="3130"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50A7511-C287-61FB-DEAF-8819137C48E3}"/>
              </a:ext>
            </a:extLst>
          </p:cNvPr>
          <p:cNvSpPr txBox="1"/>
          <p:nvPr/>
        </p:nvSpPr>
        <p:spPr>
          <a:xfrm>
            <a:off x="457201" y="88900"/>
            <a:ext cx="5905500" cy="1181100"/>
          </a:xfrm>
          <a:prstGeom prst="rect">
            <a:avLst/>
          </a:prstGeom>
        </p:spPr>
        <p:txBody>
          <a:bodyPr vert="horz" lIns="91440" tIns="45720" rIns="91440" bIns="45720" rtlCol="0" anchor="b">
            <a:normAutofit fontScale="92500" lnSpcReduction="20000"/>
          </a:bodyPr>
          <a:lstStyle/>
          <a:p>
            <a:pPr>
              <a:lnSpc>
                <a:spcPct val="90000"/>
              </a:lnSpc>
              <a:spcBef>
                <a:spcPct val="0"/>
              </a:spcBef>
              <a:spcAft>
                <a:spcPts val="600"/>
              </a:spcAft>
            </a:pPr>
            <a:r>
              <a:rPr lang="en-US" sz="5000" b="1" kern="1200" dirty="0">
                <a:solidFill>
                  <a:schemeClr val="tx1"/>
                </a:solidFill>
                <a:latin typeface="+mj-lt"/>
                <a:ea typeface="+mj-ea"/>
                <a:cs typeface="+mj-cs"/>
              </a:rPr>
              <a:t>Climate Change-Conflict Nexus</a:t>
            </a:r>
          </a:p>
        </p:txBody>
      </p:sp>
    </p:spTree>
    <p:extLst>
      <p:ext uri="{BB962C8B-B14F-4D97-AF65-F5344CB8AC3E}">
        <p14:creationId xmlns:p14="http://schemas.microsoft.com/office/powerpoint/2010/main" val="112713365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map of the world with different colored countries/regions&#10;&#10;AI-generated content may be incorrect.">
            <a:extLst>
              <a:ext uri="{FF2B5EF4-FFF2-40B4-BE49-F238E27FC236}">
                <a16:creationId xmlns:a16="http://schemas.microsoft.com/office/drawing/2014/main" id="{16E46D0E-7F43-B522-27D0-440BD660F988}"/>
              </a:ext>
            </a:extLst>
          </p:cNvPr>
          <p:cNvPicPr>
            <a:picLocks noChangeAspect="1"/>
          </p:cNvPicPr>
          <p:nvPr/>
        </p:nvPicPr>
        <p:blipFill>
          <a:blip r:embed="rId2"/>
          <a:srcRect t="5909" r="1" b="12333"/>
          <a:stretch/>
        </p:blipFill>
        <p:spPr>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
        <p:nvSpPr>
          <p:cNvPr id="16" name="Arc 15">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820704" y="368138"/>
            <a:ext cx="2987899" cy="2987899"/>
          </a:xfrm>
          <a:prstGeom prst="arc">
            <a:avLst>
              <a:gd name="adj1" fmla="val 16200000"/>
              <a:gd name="adj2" fmla="val 2287352"/>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740" y="5694291"/>
            <a:ext cx="546100" cy="5461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41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8952-E8E8-FF3C-9753-A6C2C65B74F5}"/>
              </a:ext>
            </a:extLst>
          </p:cNvPr>
          <p:cNvSpPr>
            <a:spLocks noGrp="1"/>
          </p:cNvSpPr>
          <p:nvPr>
            <p:ph type="title"/>
          </p:nvPr>
        </p:nvSpPr>
        <p:spPr/>
        <p:txBody>
          <a:bodyPr/>
          <a:lstStyle/>
          <a:p>
            <a:r>
              <a:rPr lang="en-US" dirty="0"/>
              <a:t>Research Questions </a:t>
            </a:r>
          </a:p>
        </p:txBody>
      </p:sp>
      <p:sp>
        <p:nvSpPr>
          <p:cNvPr id="3" name="Content Placeholder 2">
            <a:extLst>
              <a:ext uri="{FF2B5EF4-FFF2-40B4-BE49-F238E27FC236}">
                <a16:creationId xmlns:a16="http://schemas.microsoft.com/office/drawing/2014/main" id="{6F5A9B57-6697-EFD4-96D3-0109963B43FB}"/>
              </a:ext>
            </a:extLst>
          </p:cNvPr>
          <p:cNvSpPr>
            <a:spLocks noGrp="1"/>
          </p:cNvSpPr>
          <p:nvPr>
            <p:ph idx="1"/>
          </p:nvPr>
        </p:nvSpPr>
        <p:spPr/>
        <p:txBody>
          <a:bodyPr/>
          <a:lstStyle/>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Does climate change cause conflict? What are causal mechanisms connecting climate change to conflict?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How does climate-induced migration influence regional stability and conflict dynamics?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How do different types of conflicts such relate to specific climate change impacts?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What is impact of climate change on frequency and intensity of violent protests?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800" kern="0" dirty="0">
                <a:effectLst/>
                <a:latin typeface="Georgia" panose="02040502050405020303" pitchFamily="18" charset="0"/>
                <a:ea typeface="Times New Roman" panose="02020603050405020304" pitchFamily="18" charset="0"/>
                <a:cs typeface="Times New Roman" panose="02020603050405020304" pitchFamily="18" charset="0"/>
              </a:rPr>
              <a:t>What are socioeconomic impacts of climate change on vulnerable communities?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238041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A1EAE8-1D00-E01D-5631-494A8142B58F}"/>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rPr>
              <a:t>Data and Methods </a:t>
            </a:r>
          </a:p>
        </p:txBody>
      </p:sp>
      <p:sp>
        <p:nvSpPr>
          <p:cNvPr id="18" name="Rectangle: Rounded Corners 17">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81DF670-3270-073C-D8DE-07CEC6B10938}"/>
              </a:ext>
            </a:extLst>
          </p:cNvPr>
          <p:cNvGraphicFramePr>
            <a:graphicFrameLocks noGrp="1"/>
          </p:cNvGraphicFramePr>
          <p:nvPr>
            <p:ph idx="1"/>
            <p:extLst>
              <p:ext uri="{D42A27DB-BD31-4B8C-83A1-F6EECF244321}">
                <p14:modId xmlns:p14="http://schemas.microsoft.com/office/powerpoint/2010/main" val="2105107977"/>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3570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Tuvalu's Minister for Justice, Communication &amp; Foreign Affairs Simon Kofe gives a COP26 statement while standing in the ocean in Funafuti, Tuvalu November 5, 2021.">
            <a:extLst>
              <a:ext uri="{FF2B5EF4-FFF2-40B4-BE49-F238E27FC236}">
                <a16:creationId xmlns:a16="http://schemas.microsoft.com/office/drawing/2014/main" id="{43DAA93A-0340-B2F2-C8AD-B18EC6147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9" r="2" b="2"/>
          <a:stretch/>
        </p:blipFill>
        <p:spPr bwMode="auto">
          <a:xfrm>
            <a:off x="20" y="1"/>
            <a:ext cx="6050258"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a:noFill/>
          <a:extLst>
            <a:ext uri="{909E8E84-426E-40DD-AFC4-6F175D3DCCD1}">
              <a14:hiddenFill xmlns:a14="http://schemas.microsoft.com/office/drawing/2010/main">
                <a:solidFill>
                  <a:srgbClr val="FFFFFF"/>
                </a:solidFill>
              </a14:hiddenFill>
            </a:ext>
          </a:extLst>
        </p:spPr>
      </p:pic>
      <p:pic>
        <p:nvPicPr>
          <p:cNvPr id="3078" name="Picture 6" descr="Severe drought of the Amazon River has forced Indigenous communities along its banks to struggle for essential resources. Yagua Indigenous people carry water supplies on Isla de los Micos, Colombia on October 4, 2024. ">
            <a:extLst>
              <a:ext uri="{FF2B5EF4-FFF2-40B4-BE49-F238E27FC236}">
                <a16:creationId xmlns:a16="http://schemas.microsoft.com/office/drawing/2014/main" id="{9C35F4AE-76CC-7E64-AA62-7280906FA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 b="71"/>
          <a:stretch/>
        </p:blipFill>
        <p:spPr bwMode="auto">
          <a:xfrm>
            <a:off x="6141722" y="1"/>
            <a:ext cx="6050278"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descr="A group of people holding signs&#10;&#10;AI-generated content may be incorrect.">
            <a:extLst>
              <a:ext uri="{FF2B5EF4-FFF2-40B4-BE49-F238E27FC236}">
                <a16:creationId xmlns:a16="http://schemas.microsoft.com/office/drawing/2014/main" id="{6D607AED-796B-3FC2-5B4A-D70EDC6BBE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 b="7201"/>
          <a:stretch/>
        </p:blipFill>
        <p:spPr bwMode="auto">
          <a:xfrm>
            <a:off x="20" y="3489159"/>
            <a:ext cx="6050258"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a:noFill/>
          <a:extLst>
            <a:ext uri="{909E8E84-426E-40DD-AFC4-6F175D3DCCD1}">
              <a14:hiddenFill xmlns:a14="http://schemas.microsoft.com/office/drawing/2010/main">
                <a:solidFill>
                  <a:srgbClr val="FFFFFF"/>
                </a:solidFill>
              </a14:hiddenFill>
            </a:ext>
          </a:extLst>
        </p:spPr>
      </p:pic>
      <p:pic>
        <p:nvPicPr>
          <p:cNvPr id="2" name="Picture 2" descr="People work to rebuild a house destroyed by Hurricane Matthew in Les Anglais, Haiti on October 11, 2016. ">
            <a:extLst>
              <a:ext uri="{FF2B5EF4-FFF2-40B4-BE49-F238E27FC236}">
                <a16:creationId xmlns:a16="http://schemas.microsoft.com/office/drawing/2014/main" id="{450BD9B9-199D-AA70-ADE5-AF8ECD9C10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012" r="2" b="2"/>
          <a:stretch/>
        </p:blipFill>
        <p:spPr bwMode="auto">
          <a:xfrm>
            <a:off x="6141722" y="3489159"/>
            <a:ext cx="6050278"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a:noFill/>
          <a:extLst>
            <a:ext uri="{909E8E84-426E-40DD-AFC4-6F175D3DCCD1}">
              <a14:hiddenFill xmlns:a14="http://schemas.microsoft.com/office/drawing/2010/main">
                <a:solidFill>
                  <a:srgbClr val="FFFFFF"/>
                </a:solidFill>
              </a14:hiddenFill>
            </a:ext>
          </a:extLst>
        </p:spPr>
      </p:pic>
      <p:pic>
        <p:nvPicPr>
          <p:cNvPr id="5" name="Content Placeholder 4" descr="Long shot of a long line of trees&#10;&#10;Description automatically generated">
            <a:extLst>
              <a:ext uri="{FF2B5EF4-FFF2-40B4-BE49-F238E27FC236}">
                <a16:creationId xmlns:a16="http://schemas.microsoft.com/office/drawing/2014/main" id="{F3CE1063-41A0-ED0B-84E8-5A0E26EA5CFF}"/>
              </a:ext>
            </a:extLst>
          </p:cNvPr>
          <p:cNvPicPr>
            <a:picLocks noChangeAspect="1"/>
          </p:cNvPicPr>
          <p:nvPr/>
        </p:nvPicPr>
        <p:blipFill>
          <a:blip r:embed="rId7"/>
          <a:srcRect l="3145" r="12942" b="-3"/>
          <a:stretch/>
        </p:blipFill>
        <p:spPr>
          <a:xfrm>
            <a:off x="3983736" y="1918638"/>
            <a:ext cx="4224528" cy="3020725"/>
          </a:xfrm>
          <a:prstGeom prst="rect">
            <a:avLst/>
          </a:prstGeom>
        </p:spPr>
      </p:pic>
      <p:sp>
        <p:nvSpPr>
          <p:cNvPr id="4" name="TextBox 3">
            <a:extLst>
              <a:ext uri="{FF2B5EF4-FFF2-40B4-BE49-F238E27FC236}">
                <a16:creationId xmlns:a16="http://schemas.microsoft.com/office/drawing/2014/main" id="{5D00FEFC-5EE3-5506-81B5-EDDDA29C80A2}"/>
              </a:ext>
            </a:extLst>
          </p:cNvPr>
          <p:cNvSpPr txBox="1"/>
          <p:nvPr/>
        </p:nvSpPr>
        <p:spPr>
          <a:xfrm>
            <a:off x="3983736" y="3806246"/>
            <a:ext cx="4432609" cy="553998"/>
          </a:xfrm>
          <a:prstGeom prst="rect">
            <a:avLst/>
          </a:prstGeom>
          <a:noFill/>
        </p:spPr>
        <p:txBody>
          <a:bodyPr wrap="square">
            <a:spAutoFit/>
          </a:bodyPr>
          <a:lstStyle/>
          <a:p>
            <a:r>
              <a:rPr lang="en-US" sz="3000" dirty="0">
                <a:solidFill>
                  <a:schemeClr val="bg1"/>
                </a:solidFill>
                <a:latin typeface="Georgia" panose="02040502050405020303" pitchFamily="18" charset="0"/>
              </a:rPr>
              <a:t>Faces of Climate Change</a:t>
            </a:r>
          </a:p>
        </p:txBody>
      </p:sp>
    </p:spTree>
    <p:extLst>
      <p:ext uri="{BB962C8B-B14F-4D97-AF65-F5344CB8AC3E}">
        <p14:creationId xmlns:p14="http://schemas.microsoft.com/office/powerpoint/2010/main" val="3180439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3179107-3FFD-6A95-B0E5-51C95B109AD8}"/>
              </a:ext>
            </a:extLst>
          </p:cNvPr>
          <p:cNvPicPr>
            <a:picLocks noChangeAspect="1"/>
          </p:cNvPicPr>
          <p:nvPr/>
        </p:nvPicPr>
        <p:blipFill>
          <a:blip r:embed="rId2"/>
          <a:srcRect t="2609" r="1" b="4548"/>
          <a:stretch/>
        </p:blipFill>
        <p:spPr>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
        <p:nvSpPr>
          <p:cNvPr id="16" name="Arc 15">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820704" y="368138"/>
            <a:ext cx="2987899" cy="2987899"/>
          </a:xfrm>
          <a:prstGeom prst="arc">
            <a:avLst>
              <a:gd name="adj1" fmla="val 16200000"/>
              <a:gd name="adj2" fmla="val 2287352"/>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740" y="5694291"/>
            <a:ext cx="546100" cy="5461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357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1761064-E80B-9A8E-FC1A-CE695F602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88" y="97854"/>
            <a:ext cx="10963329" cy="676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874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D91782F-4953-55A5-A436-9CB7B8B6B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513" y="0"/>
            <a:ext cx="56784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E6880A8-DA78-86A1-F02F-3BAC2DFB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8" y="0"/>
            <a:ext cx="5613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8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038101-97E8-BA31-7683-D2E24D1F39DB}"/>
              </a:ext>
            </a:extLst>
          </p:cNvPr>
          <p:cNvSpPr>
            <a:spLocks noGrp="1"/>
          </p:cNvSpPr>
          <p:nvPr>
            <p:ph type="title"/>
          </p:nvPr>
        </p:nvSpPr>
        <p:spPr>
          <a:xfrm>
            <a:off x="838200" y="643467"/>
            <a:ext cx="2951205" cy="5571066"/>
          </a:xfrm>
        </p:spPr>
        <p:txBody>
          <a:bodyPr>
            <a:normAutofit/>
          </a:bodyPr>
          <a:lstStyle/>
          <a:p>
            <a:r>
              <a:rPr lang="en-US">
                <a:solidFill>
                  <a:srgbClr val="FFFFFF"/>
                </a:solidFill>
              </a:rPr>
              <a:t>Next Steps</a:t>
            </a:r>
          </a:p>
        </p:txBody>
      </p:sp>
      <p:graphicFrame>
        <p:nvGraphicFramePr>
          <p:cNvPr id="5" name="Content Placeholder 2">
            <a:extLst>
              <a:ext uri="{FF2B5EF4-FFF2-40B4-BE49-F238E27FC236}">
                <a16:creationId xmlns:a16="http://schemas.microsoft.com/office/drawing/2014/main" id="{A24EF202-3A07-C477-087B-647A2F09A633}"/>
              </a:ext>
            </a:extLst>
          </p:cNvPr>
          <p:cNvGraphicFramePr>
            <a:graphicFrameLocks noGrp="1"/>
          </p:cNvGraphicFramePr>
          <p:nvPr>
            <p:ph idx="1"/>
            <p:extLst>
              <p:ext uri="{D42A27DB-BD31-4B8C-83A1-F6EECF244321}">
                <p14:modId xmlns:p14="http://schemas.microsoft.com/office/powerpoint/2010/main" val="1772052971"/>
              </p:ext>
            </p:extLst>
          </p:nvPr>
        </p:nvGraphicFramePr>
        <p:xfrm>
          <a:off x="4292600" y="0"/>
          <a:ext cx="7896352"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5481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035" name="Rectangle 10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130C563-C083-F943-17FE-149CB339CA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2973" b="1152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7C7E5C-A3E7-382E-D42E-9FEA76B0051C}"/>
              </a:ext>
            </a:extLst>
          </p:cNvPr>
          <p:cNvSpPr>
            <a:spLocks noGrp="1"/>
          </p:cNvSpPr>
          <p:nvPr>
            <p:ph type="title"/>
          </p:nvPr>
        </p:nvSpPr>
        <p:spPr>
          <a:xfrm>
            <a:off x="254001" y="477997"/>
            <a:ext cx="3428999" cy="2722403"/>
          </a:xfrm>
        </p:spPr>
        <p:txBody>
          <a:bodyPr vert="horz" lIns="91440" tIns="45720" rIns="91440" bIns="45720" rtlCol="0" anchor="b">
            <a:normAutofit fontScale="90000"/>
          </a:bodyPr>
          <a:lstStyle/>
          <a:p>
            <a:r>
              <a:rPr lang="en-US" sz="3800" kern="1200" dirty="0">
                <a:solidFill>
                  <a:schemeClr val="tx1"/>
                </a:solidFill>
                <a:latin typeface="+mj-lt"/>
                <a:ea typeface="+mj-ea"/>
                <a:cs typeface="+mj-cs"/>
              </a:rPr>
              <a:t>Climate Change is a Multi-Faceted Problem that Requires a Multi-Faceted Approach.</a:t>
            </a:r>
          </a:p>
        </p:txBody>
      </p:sp>
    </p:spTree>
    <p:extLst>
      <p:ext uri="{BB962C8B-B14F-4D97-AF65-F5344CB8AC3E}">
        <p14:creationId xmlns:p14="http://schemas.microsoft.com/office/powerpoint/2010/main" val="322339031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a:extLst>
              <a:ext uri="{FF2B5EF4-FFF2-40B4-BE49-F238E27FC236}">
                <a16:creationId xmlns:a16="http://schemas.microsoft.com/office/drawing/2014/main" id="{032D8B87-88DA-4E9C-B676-B10D70EA5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09B107-B151-9815-8CB5-28E4D4E119E1}"/>
              </a:ext>
            </a:extLst>
          </p:cNvPr>
          <p:cNvSpPr>
            <a:spLocks noGrp="1"/>
          </p:cNvSpPr>
          <p:nvPr>
            <p:ph type="title"/>
          </p:nvPr>
        </p:nvSpPr>
        <p:spPr>
          <a:xfrm>
            <a:off x="838200" y="365125"/>
            <a:ext cx="10515600" cy="1325563"/>
          </a:xfrm>
        </p:spPr>
        <p:txBody>
          <a:bodyPr>
            <a:normAutofit/>
          </a:bodyPr>
          <a:lstStyle/>
          <a:p>
            <a:r>
              <a:rPr lang="en-US">
                <a:solidFill>
                  <a:srgbClr val="FFFFFF"/>
                </a:solidFill>
              </a:rPr>
              <a:t>Projects for All Levels! </a:t>
            </a:r>
          </a:p>
        </p:txBody>
      </p:sp>
      <p:sp>
        <p:nvSpPr>
          <p:cNvPr id="56" name="Arc 5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5" name="Content Placeholder 2">
            <a:extLst>
              <a:ext uri="{FF2B5EF4-FFF2-40B4-BE49-F238E27FC236}">
                <a16:creationId xmlns:a16="http://schemas.microsoft.com/office/drawing/2014/main" id="{D6F1E6FC-1956-377D-B277-219EBCE2C833}"/>
              </a:ext>
            </a:extLst>
          </p:cNvPr>
          <p:cNvGraphicFramePr>
            <a:graphicFrameLocks noGrp="1"/>
          </p:cNvGraphicFramePr>
          <p:nvPr>
            <p:ph idx="1"/>
            <p:extLst>
              <p:ext uri="{D42A27DB-BD31-4B8C-83A1-F6EECF244321}">
                <p14:modId xmlns:p14="http://schemas.microsoft.com/office/powerpoint/2010/main" val="4252438207"/>
              </p:ext>
            </p:extLst>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264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4A9625-064F-FC3B-BB4E-CCF547F89FCB}"/>
              </a:ext>
            </a:extLst>
          </p:cNvPr>
          <p:cNvSpPr>
            <a:spLocks noGrp="1"/>
          </p:cNvSpPr>
          <p:nvPr>
            <p:ph type="title"/>
          </p:nvPr>
        </p:nvSpPr>
        <p:spPr>
          <a:xfrm>
            <a:off x="838200" y="365125"/>
            <a:ext cx="10515600" cy="1325563"/>
          </a:xfrm>
        </p:spPr>
        <p:txBody>
          <a:bodyPr>
            <a:normAutofit/>
          </a:bodyPr>
          <a:lstStyle/>
          <a:p>
            <a:pPr algn="ctr"/>
            <a:r>
              <a:rPr lang="en-US" dirty="0"/>
              <a:t>Public Perception and Opposition to Climate Change and Adaptation Policies</a:t>
            </a:r>
          </a:p>
        </p:txBody>
      </p:sp>
      <p:graphicFrame>
        <p:nvGraphicFramePr>
          <p:cNvPr id="5" name="Content Placeholder 2">
            <a:extLst>
              <a:ext uri="{FF2B5EF4-FFF2-40B4-BE49-F238E27FC236}">
                <a16:creationId xmlns:a16="http://schemas.microsoft.com/office/drawing/2014/main" id="{BEA01281-AF71-0C18-15F9-E975F27093D6}"/>
              </a:ext>
            </a:extLst>
          </p:cNvPr>
          <p:cNvGraphicFramePr>
            <a:graphicFrameLocks noGrp="1"/>
          </p:cNvGraphicFramePr>
          <p:nvPr>
            <p:ph idx="1"/>
            <p:extLst>
              <p:ext uri="{D42A27DB-BD31-4B8C-83A1-F6EECF244321}">
                <p14:modId xmlns:p14="http://schemas.microsoft.com/office/powerpoint/2010/main" val="3124638199"/>
              </p:ext>
            </p:extLst>
          </p:nvPr>
        </p:nvGraphicFramePr>
        <p:xfrm>
          <a:off x="838200" y="1825625"/>
          <a:ext cx="10515600" cy="3859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0817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48DEF6-7842-4AFB-C15B-9EA59A10F829}"/>
              </a:ext>
            </a:extLst>
          </p:cNvPr>
          <p:cNvSpPr>
            <a:spLocks noGrp="1"/>
          </p:cNvSpPr>
          <p:nvPr>
            <p:ph type="title"/>
          </p:nvPr>
        </p:nvSpPr>
        <p:spPr>
          <a:xfrm>
            <a:off x="838200" y="365125"/>
            <a:ext cx="10515600" cy="1325563"/>
          </a:xfrm>
        </p:spPr>
        <p:txBody>
          <a:bodyPr>
            <a:normAutofit/>
          </a:bodyPr>
          <a:lstStyle/>
          <a:p>
            <a:r>
              <a:rPr lang="en-US" dirty="0"/>
              <a:t>Research Questions</a:t>
            </a: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205974-D74A-745C-90F2-8A80CDFB7E26}"/>
              </a:ext>
            </a:extLst>
          </p:cNvPr>
          <p:cNvSpPr>
            <a:spLocks noGrp="1"/>
          </p:cNvSpPr>
          <p:nvPr>
            <p:ph idx="1"/>
          </p:nvPr>
        </p:nvSpPr>
        <p:spPr>
          <a:xfrm>
            <a:off x="838200" y="1825624"/>
            <a:ext cx="10798090" cy="3976085"/>
          </a:xfrm>
        </p:spPr>
        <p:txBody>
          <a:bodyPr>
            <a:normAutofit/>
          </a:bodyPr>
          <a:lstStyle/>
          <a:p>
            <a:pPr marL="342900" marR="0" lvl="0" indent="-342900">
              <a:buFont typeface="+mj-lt"/>
              <a:buAutoNum type="arabicPeriod"/>
              <a:tabLst>
                <a:tab pos="457200" algn="l"/>
              </a:tabLst>
            </a:pPr>
            <a:r>
              <a:rPr lang="en-US" sz="1500" kern="0" dirty="0">
                <a:effectLst/>
                <a:latin typeface="Georgia" panose="02040502050405020303" pitchFamily="18" charset="0"/>
                <a:ea typeface="Times New Roman" panose="02020603050405020304" pitchFamily="18" charset="0"/>
                <a:cs typeface="Times New Roman" panose="02020603050405020304" pitchFamily="18" charset="0"/>
              </a:rPr>
              <a:t>Why do some people oppose climate change?</a:t>
            </a:r>
          </a:p>
          <a:p>
            <a:pPr marL="342900" marR="0" lvl="0" indent="-342900">
              <a:buFont typeface="+mj-lt"/>
              <a:buAutoNum type="arabicPeriod"/>
              <a:tabLst>
                <a:tab pos="457200" algn="l"/>
              </a:tabLst>
            </a:pPr>
            <a:r>
              <a:rPr lang="en-US" sz="1500" kern="100" dirty="0">
                <a:effectLst/>
                <a:latin typeface="Georgia" panose="02040502050405020303" pitchFamily="18" charset="0"/>
                <a:ea typeface="Calibri" panose="020F0502020204030204" pitchFamily="34" charset="0"/>
                <a:cs typeface="Times New Roman" panose="02020603050405020304" pitchFamily="18" charset="0"/>
              </a:rPr>
              <a:t>Do cognitive/emotional appeals</a:t>
            </a:r>
            <a:r>
              <a:rPr lang="en-US" sz="1500" kern="100" dirty="0">
                <a:latin typeface="Georgia" panose="02040502050405020303" pitchFamily="18" charset="0"/>
                <a:ea typeface="Calibri" panose="020F0502020204030204" pitchFamily="34" charset="0"/>
                <a:cs typeface="Times New Roman" panose="02020603050405020304" pitchFamily="18" charset="0"/>
              </a:rPr>
              <a:t> </a:t>
            </a:r>
            <a:r>
              <a:rPr lang="en-US" sz="1500" kern="100" dirty="0">
                <a:effectLst/>
                <a:latin typeface="Georgia" panose="02040502050405020303" pitchFamily="18" charset="0"/>
                <a:ea typeface="Calibri" panose="020F0502020204030204" pitchFamily="34" charset="0"/>
                <a:cs typeface="Times New Roman" panose="02020603050405020304" pitchFamily="18" charset="0"/>
              </a:rPr>
              <a:t>make people more likely to believe in climate change? </a:t>
            </a:r>
          </a:p>
          <a:p>
            <a:pPr marL="342900" indent="-342900">
              <a:buFont typeface="+mj-lt"/>
              <a:buAutoNum type="arabicPeriod"/>
              <a:tabLst>
                <a:tab pos="457200" algn="l"/>
              </a:tabLst>
            </a:pPr>
            <a:r>
              <a:rPr lang="en-US" sz="1500" kern="0" dirty="0">
                <a:effectLst/>
                <a:latin typeface="Georgia" panose="02040502050405020303" pitchFamily="18" charset="0"/>
                <a:ea typeface="Times New Roman" panose="02020603050405020304" pitchFamily="18" charset="0"/>
                <a:cs typeface="Times New Roman" panose="02020603050405020304" pitchFamily="18" charset="0"/>
              </a:rPr>
              <a:t>How do personal experiences with extreme weather events affect individuals’ beliefs about climate change?</a:t>
            </a:r>
          </a:p>
          <a:p>
            <a:pPr marL="342900" indent="-342900">
              <a:buFont typeface="+mj-lt"/>
              <a:buAutoNum type="arabicPeriod"/>
              <a:tabLst>
                <a:tab pos="457200" algn="l"/>
              </a:tabLst>
            </a:pPr>
            <a:r>
              <a:rPr lang="en-US" sz="1500" kern="0" dirty="0">
                <a:effectLst/>
                <a:latin typeface="Georgia" panose="02040502050405020303" pitchFamily="18" charset="0"/>
                <a:ea typeface="Times New Roman" panose="02020603050405020304" pitchFamily="18" charset="0"/>
                <a:cs typeface="Times New Roman" panose="02020603050405020304" pitchFamily="18" charset="0"/>
              </a:rPr>
              <a:t>How do political ideologies correlate with climate change denial or acceptance?</a:t>
            </a:r>
            <a:endParaRPr lang="en-US" sz="1500" kern="1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500" kern="0" dirty="0">
                <a:effectLst/>
                <a:latin typeface="Georgia" panose="02040502050405020303" pitchFamily="18" charset="0"/>
                <a:ea typeface="Times New Roman" panose="02020603050405020304" pitchFamily="18" charset="0"/>
                <a:cs typeface="Times New Roman" panose="02020603050405020304" pitchFamily="18" charset="0"/>
              </a:rPr>
              <a:t>What is impact of disinformation campaigns on public opposition to climate change?</a:t>
            </a:r>
            <a:endParaRPr lang="en-US" sz="1500" kern="1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500" kern="0" dirty="0">
                <a:effectLst/>
                <a:latin typeface="Georgia" panose="02040502050405020303" pitchFamily="18" charset="0"/>
                <a:ea typeface="Times New Roman" panose="02020603050405020304" pitchFamily="18" charset="0"/>
                <a:cs typeface="Times New Roman" panose="02020603050405020304" pitchFamily="18" charset="0"/>
              </a:rPr>
              <a:t>What explains public support for climate change adaptation?</a:t>
            </a:r>
            <a:endParaRPr lang="en-US" sz="1500" kern="1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500" kern="0" dirty="0">
                <a:effectLst/>
                <a:latin typeface="Georgia" panose="02040502050405020303" pitchFamily="18" charset="0"/>
                <a:ea typeface="Times New Roman" panose="02020603050405020304" pitchFamily="18" charset="0"/>
                <a:cs typeface="Times New Roman" panose="02020603050405020304" pitchFamily="18" charset="0"/>
              </a:rPr>
              <a:t>How do perceived personal risks influence support for climate adaptation measures?</a:t>
            </a:r>
            <a:endParaRPr lang="en-US" sz="1500" kern="1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500" kern="0" dirty="0">
                <a:effectLst/>
                <a:latin typeface="Georgia" panose="02040502050405020303" pitchFamily="18" charset="0"/>
                <a:ea typeface="Times New Roman" panose="02020603050405020304" pitchFamily="18" charset="0"/>
                <a:cs typeface="Times New Roman" panose="02020603050405020304" pitchFamily="18" charset="0"/>
              </a:rPr>
              <a:t>Are economic incentives effective for public willingness to adopt climate adaptation strategies?</a:t>
            </a:r>
            <a:endParaRPr lang="en-US" sz="1500" kern="1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500" kern="0" dirty="0">
                <a:effectLst/>
                <a:latin typeface="Georgia" panose="02040502050405020303" pitchFamily="18" charset="0"/>
                <a:ea typeface="Times New Roman" panose="02020603050405020304" pitchFamily="18" charset="0"/>
                <a:cs typeface="Times New Roman" panose="02020603050405020304" pitchFamily="18" charset="0"/>
              </a:rPr>
              <a:t>How do trust in government and institutions impact support for climate adaptation policies?</a:t>
            </a:r>
            <a:endParaRPr lang="en-US" sz="1500" kern="1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buFont typeface="+mj-lt"/>
              <a:buAutoNum type="arabicPeriod"/>
              <a:tabLst>
                <a:tab pos="457200" algn="l"/>
              </a:tabLst>
            </a:pPr>
            <a:r>
              <a:rPr lang="en-US" sz="1500" kern="0" dirty="0">
                <a:effectLst/>
                <a:latin typeface="Georgia" panose="02040502050405020303" pitchFamily="18" charset="0"/>
                <a:ea typeface="Times New Roman" panose="02020603050405020304" pitchFamily="18" charset="0"/>
                <a:cs typeface="Times New Roman" panose="02020603050405020304" pitchFamily="18" charset="0"/>
              </a:rPr>
              <a:t>How do demographic factors (e.g. age, income, education) affect support for climate adaptation initiatives?</a:t>
            </a:r>
            <a:endParaRPr lang="en-US" sz="1500" kern="1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832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Freeform: Shape 6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Content Placeholder 2">
            <a:extLst>
              <a:ext uri="{FF2B5EF4-FFF2-40B4-BE49-F238E27FC236}">
                <a16:creationId xmlns:a16="http://schemas.microsoft.com/office/drawing/2014/main" id="{623C4631-954D-D85E-FE57-2E79426348FC}"/>
              </a:ext>
            </a:extLst>
          </p:cNvPr>
          <p:cNvGraphicFramePr>
            <a:graphicFrameLocks noGrp="1"/>
          </p:cNvGraphicFramePr>
          <p:nvPr>
            <p:ph idx="1"/>
            <p:extLst>
              <p:ext uri="{D42A27DB-BD31-4B8C-83A1-F6EECF244321}">
                <p14:modId xmlns:p14="http://schemas.microsoft.com/office/powerpoint/2010/main" val="3659227646"/>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47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7653B7F-5A9E-333E-B46A-A33C8082E9E0}"/>
              </a:ext>
            </a:extLst>
          </p:cNvPr>
          <p:cNvGraphicFramePr>
            <a:graphicFrameLocks noGrp="1"/>
          </p:cNvGraphicFramePr>
          <p:nvPr>
            <p:ph idx="1"/>
            <p:extLst>
              <p:ext uri="{D42A27DB-BD31-4B8C-83A1-F6EECF244321}">
                <p14:modId xmlns:p14="http://schemas.microsoft.com/office/powerpoint/2010/main" val="1186389658"/>
              </p:ext>
            </p:extLst>
          </p:nvPr>
        </p:nvGraphicFramePr>
        <p:xfrm>
          <a:off x="211872" y="0"/>
          <a:ext cx="1197708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945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654E2D-47BB-04E9-2ACA-DCBC0A103964}"/>
              </a:ext>
            </a:extLst>
          </p:cNvPr>
          <p:cNvPicPr>
            <a:picLocks noChangeAspect="1"/>
          </p:cNvPicPr>
          <p:nvPr/>
        </p:nvPicPr>
        <p:blipFill>
          <a:blip r:embed="rId2"/>
          <a:stretch>
            <a:fillRect/>
          </a:stretch>
        </p:blipFill>
        <p:spPr>
          <a:xfrm>
            <a:off x="741721" y="121388"/>
            <a:ext cx="10708558" cy="6736612"/>
          </a:xfrm>
          <a:prstGeom prst="rect">
            <a:avLst/>
          </a:prstGeom>
        </p:spPr>
      </p:pic>
    </p:spTree>
    <p:extLst>
      <p:ext uri="{BB962C8B-B14F-4D97-AF65-F5344CB8AC3E}">
        <p14:creationId xmlns:p14="http://schemas.microsoft.com/office/powerpoint/2010/main" val="1608154949"/>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400</TotalTime>
  <Words>652</Words>
  <Application>Microsoft Macintosh PowerPoint</Application>
  <PresentationFormat>Widescreen</PresentationFormat>
  <Paragraphs>133</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Avenir Next LT Pro</vt:lpstr>
      <vt:lpstr>Calibri</vt:lpstr>
      <vt:lpstr>Georgia</vt:lpstr>
      <vt:lpstr>Tw Cen MT</vt:lpstr>
      <vt:lpstr>ShapesVTI</vt:lpstr>
      <vt:lpstr>Green Fault Lines</vt:lpstr>
      <vt:lpstr>PowerPoint Presentation</vt:lpstr>
      <vt:lpstr>Climate Change is a Multi-Faceted Problem that Requires a Multi-Faceted Approach.</vt:lpstr>
      <vt:lpstr>Projects for All Levels! </vt:lpstr>
      <vt:lpstr>Public Perception and Opposition to Climate Change and Adaptation Policies</vt:lpstr>
      <vt:lpstr>Research Questions</vt:lpstr>
      <vt:lpstr>PowerPoint Presentation</vt:lpstr>
      <vt:lpstr>PowerPoint Presentation</vt:lpstr>
      <vt:lpstr>PowerPoint Presentation</vt:lpstr>
      <vt:lpstr>PowerPoint Presentation</vt:lpstr>
      <vt:lpstr>Next Steps for Public Perception and Opposition to Climate Change and Adaptation Policies </vt:lpstr>
      <vt:lpstr>International Collective Action on Climate Change</vt:lpstr>
      <vt:lpstr>Research Questions</vt:lpstr>
      <vt:lpstr>Data and Methods </vt:lpstr>
      <vt:lpstr>Next Steps: </vt:lpstr>
      <vt:lpstr>PowerPoint Presentation</vt:lpstr>
      <vt:lpstr>PowerPoint Presentation</vt:lpstr>
      <vt:lpstr>Research Questions </vt:lpstr>
      <vt:lpstr>Data and Methods </vt:lpstr>
      <vt:lpstr>PowerPoint Presentation</vt:lpstr>
      <vt:lpstr>PowerPoint Presentation</vt:lpstr>
      <vt:lpstr>PowerPoint Presentation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Namig Abbasov</dc:creator>
  <cp:lastModifiedBy>Namig Abbasov</cp:lastModifiedBy>
  <cp:revision>6</cp:revision>
  <dcterms:created xsi:type="dcterms:W3CDTF">2024-01-03T16:47:26Z</dcterms:created>
  <dcterms:modified xsi:type="dcterms:W3CDTF">2025-01-31T19:51:07Z</dcterms:modified>
</cp:coreProperties>
</file>